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5" r:id="rId4"/>
    <p:sldId id="258" r:id="rId5"/>
    <p:sldId id="259" r:id="rId6"/>
    <p:sldId id="260" r:id="rId7"/>
    <p:sldId id="261" r:id="rId8"/>
    <p:sldId id="268" r:id="rId9"/>
    <p:sldId id="262" r:id="rId10"/>
    <p:sldId id="264"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B927F0-0751-4B1F-BFCA-1C50EFF0C4B9}">
          <p14:sldIdLst>
            <p14:sldId id="256"/>
            <p14:sldId id="257"/>
            <p14:sldId id="265"/>
            <p14:sldId id="258"/>
            <p14:sldId id="259"/>
            <p14:sldId id="260"/>
            <p14:sldId id="261"/>
            <p14:sldId id="268"/>
          </p14:sldIdLst>
        </p14:section>
        <p14:section name="Untitled Section" id="{420D3BD8-AB54-4E24-8836-C16CDCE3692A}">
          <p14:sldIdLst>
            <p14:sldId id="262"/>
            <p14:sldId id="264"/>
            <p14:sldId id="2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95" d="100"/>
          <a:sy n="95" d="100"/>
        </p:scale>
        <p:origin x="163"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Ogundare" userId="d3cea100-c535-4b23-b111-ba757277c4a9" providerId="ADAL" clId="{75CF3CE4-F8E7-4EA7-BCD3-33C50F2D048D}"/>
    <pc:docChg chg="custSel modSld">
      <pc:chgData name="Vincent Ogundare" userId="d3cea100-c535-4b23-b111-ba757277c4a9" providerId="ADAL" clId="{75CF3CE4-F8E7-4EA7-BCD3-33C50F2D048D}" dt="2024-04-27T04:01:57.183" v="19" actId="14100"/>
      <pc:docMkLst>
        <pc:docMk/>
      </pc:docMkLst>
      <pc:sldChg chg="addSp delSp modSp mod">
        <pc:chgData name="Vincent Ogundare" userId="d3cea100-c535-4b23-b111-ba757277c4a9" providerId="ADAL" clId="{75CF3CE4-F8E7-4EA7-BCD3-33C50F2D048D}" dt="2024-04-27T04:01:57.183" v="19" actId="14100"/>
        <pc:sldMkLst>
          <pc:docMk/>
          <pc:sldMk cId="4140651362" sldId="261"/>
        </pc:sldMkLst>
        <pc:spChg chg="mod">
          <ac:chgData name="Vincent Ogundare" userId="d3cea100-c535-4b23-b111-ba757277c4a9" providerId="ADAL" clId="{75CF3CE4-F8E7-4EA7-BCD3-33C50F2D048D}" dt="2024-04-27T04:01:57.183" v="19" actId="14100"/>
          <ac:spMkLst>
            <pc:docMk/>
            <pc:sldMk cId="4140651362" sldId="261"/>
            <ac:spMk id="2" creationId="{F93DF252-F72B-0E1F-E84A-FACB58F6A95B}"/>
          </ac:spMkLst>
        </pc:spChg>
        <pc:picChg chg="add mod">
          <ac:chgData name="Vincent Ogundare" userId="d3cea100-c535-4b23-b111-ba757277c4a9" providerId="ADAL" clId="{75CF3CE4-F8E7-4EA7-BCD3-33C50F2D048D}" dt="2024-04-27T04:01:08.154" v="16" actId="14100"/>
          <ac:picMkLst>
            <pc:docMk/>
            <pc:sldMk cId="4140651362" sldId="261"/>
            <ac:picMk id="5" creationId="{326FC6E8-6762-1782-175C-9A956201F562}"/>
          </ac:picMkLst>
        </pc:picChg>
        <pc:picChg chg="del">
          <ac:chgData name="Vincent Ogundare" userId="d3cea100-c535-4b23-b111-ba757277c4a9" providerId="ADAL" clId="{75CF3CE4-F8E7-4EA7-BCD3-33C50F2D048D}" dt="2024-04-27T04:00:51.014" v="12" actId="478"/>
          <ac:picMkLst>
            <pc:docMk/>
            <pc:sldMk cId="4140651362" sldId="261"/>
            <ac:picMk id="20" creationId="{369874A8-951B-630A-FC1F-DC2D7DA04D73}"/>
          </ac:picMkLst>
        </pc:picChg>
      </pc:sldChg>
      <pc:sldChg chg="modSp mod">
        <pc:chgData name="Vincent Ogundare" userId="d3cea100-c535-4b23-b111-ba757277c4a9" providerId="ADAL" clId="{75CF3CE4-F8E7-4EA7-BCD3-33C50F2D048D}" dt="2024-04-27T03:47:36.833" v="11" actId="13926"/>
        <pc:sldMkLst>
          <pc:docMk/>
          <pc:sldMk cId="4031183277" sldId="268"/>
        </pc:sldMkLst>
        <pc:spChg chg="mod">
          <ac:chgData name="Vincent Ogundare" userId="d3cea100-c535-4b23-b111-ba757277c4a9" providerId="ADAL" clId="{75CF3CE4-F8E7-4EA7-BCD3-33C50F2D048D}" dt="2024-04-27T03:46:30.085" v="4" actId="13926"/>
          <ac:spMkLst>
            <pc:docMk/>
            <pc:sldMk cId="4031183277" sldId="268"/>
            <ac:spMk id="3" creationId="{FD536539-C156-76F7-9AA9-7B640582F5D2}"/>
          </ac:spMkLst>
        </pc:spChg>
        <pc:spChg chg="mod">
          <ac:chgData name="Vincent Ogundare" userId="d3cea100-c535-4b23-b111-ba757277c4a9" providerId="ADAL" clId="{75CF3CE4-F8E7-4EA7-BCD3-33C50F2D048D}" dt="2024-04-27T03:47:36.833" v="11" actId="13926"/>
          <ac:spMkLst>
            <pc:docMk/>
            <pc:sldMk cId="4031183277" sldId="268"/>
            <ac:spMk id="4" creationId="{6891D4A2-00E6-EEE3-EE1C-E1A541B53190}"/>
          </ac:spMkLst>
        </pc:spChg>
      </pc:sldChg>
    </pc:docChg>
  </pc:docChgLst>
  <pc:docChgLst>
    <pc:chgData name="Vincent Ogundare" userId="d3cea100-c535-4b23-b111-ba757277c4a9" providerId="ADAL" clId="{325B49F3-BD1D-410C-9388-1D073E213A9B}"/>
    <pc:docChg chg="undo redo custSel modSld">
      <pc:chgData name="Vincent Ogundare" userId="d3cea100-c535-4b23-b111-ba757277c4a9" providerId="ADAL" clId="{325B49F3-BD1D-410C-9388-1D073E213A9B}" dt="2024-04-26T08:19:34.838" v="807" actId="1076"/>
      <pc:docMkLst>
        <pc:docMk/>
      </pc:docMkLst>
      <pc:sldChg chg="addSp delSp modSp mod">
        <pc:chgData name="Vincent Ogundare" userId="d3cea100-c535-4b23-b111-ba757277c4a9" providerId="ADAL" clId="{325B49F3-BD1D-410C-9388-1D073E213A9B}" dt="2024-04-25T02:43:42.086" v="481" actId="20577"/>
        <pc:sldMkLst>
          <pc:docMk/>
          <pc:sldMk cId="2365409799" sldId="256"/>
        </pc:sldMkLst>
        <pc:spChg chg="mod">
          <ac:chgData name="Vincent Ogundare" userId="d3cea100-c535-4b23-b111-ba757277c4a9" providerId="ADAL" clId="{325B49F3-BD1D-410C-9388-1D073E213A9B}" dt="2024-04-25T02:43:42.086" v="481" actId="20577"/>
          <ac:spMkLst>
            <pc:docMk/>
            <pc:sldMk cId="2365409799" sldId="256"/>
            <ac:spMk id="2" creationId="{EDDB4942-8546-5CEE-6728-1D8D3412FB32}"/>
          </ac:spMkLst>
        </pc:spChg>
        <pc:spChg chg="mod">
          <ac:chgData name="Vincent Ogundare" userId="d3cea100-c535-4b23-b111-ba757277c4a9" providerId="ADAL" clId="{325B49F3-BD1D-410C-9388-1D073E213A9B}" dt="2024-04-24T07:01:25.499" v="467" actId="26606"/>
          <ac:spMkLst>
            <pc:docMk/>
            <pc:sldMk cId="2365409799" sldId="256"/>
            <ac:spMk id="3" creationId="{E250B671-4CB5-8162-3D11-F8AB836DF07E}"/>
          </ac:spMkLst>
        </pc:spChg>
        <pc:spChg chg="del mod ord">
          <ac:chgData name="Vincent Ogundare" userId="d3cea100-c535-4b23-b111-ba757277c4a9" providerId="ADAL" clId="{325B49F3-BD1D-410C-9388-1D073E213A9B}" dt="2024-04-24T07:01:25.499" v="467" actId="26606"/>
          <ac:spMkLst>
            <pc:docMk/>
            <pc:sldMk cId="2365409799" sldId="256"/>
            <ac:spMk id="14" creationId="{A8CCCB6D-5162-4AAE-A5E3-3AC55410DBCE}"/>
          </ac:spMkLst>
        </pc:spChg>
        <pc:spChg chg="del mod">
          <ac:chgData name="Vincent Ogundare" userId="d3cea100-c535-4b23-b111-ba757277c4a9" providerId="ADAL" clId="{325B49F3-BD1D-410C-9388-1D073E213A9B}" dt="2024-04-24T07:01:25.499" v="467" actId="26606"/>
          <ac:spMkLst>
            <pc:docMk/>
            <pc:sldMk cId="2365409799" sldId="256"/>
            <ac:spMk id="16" creationId="{0BCD8C04-CC7B-40EF-82EB-E9821F79BB86}"/>
          </ac:spMkLst>
        </pc:spChg>
        <pc:spChg chg="add">
          <ac:chgData name="Vincent Ogundare" userId="d3cea100-c535-4b23-b111-ba757277c4a9" providerId="ADAL" clId="{325B49F3-BD1D-410C-9388-1D073E213A9B}" dt="2024-04-24T07:01:25.499" v="467" actId="26606"/>
          <ac:spMkLst>
            <pc:docMk/>
            <pc:sldMk cId="2365409799" sldId="256"/>
            <ac:spMk id="21" creationId="{3A930249-8242-4E2B-AF17-C01826488321}"/>
          </ac:spMkLst>
        </pc:spChg>
        <pc:spChg chg="add">
          <ac:chgData name="Vincent Ogundare" userId="d3cea100-c535-4b23-b111-ba757277c4a9" providerId="ADAL" clId="{325B49F3-BD1D-410C-9388-1D073E213A9B}" dt="2024-04-24T07:01:25.499" v="467" actId="26606"/>
          <ac:spMkLst>
            <pc:docMk/>
            <pc:sldMk cId="2365409799" sldId="256"/>
            <ac:spMk id="23" creationId="{A5BDD999-C5E1-4B3E-A710-768673819165}"/>
          </ac:spMkLst>
        </pc:spChg>
        <pc:picChg chg="add mod">
          <ac:chgData name="Vincent Ogundare" userId="d3cea100-c535-4b23-b111-ba757277c4a9" providerId="ADAL" clId="{325B49F3-BD1D-410C-9388-1D073E213A9B}" dt="2024-04-24T04:47:22.934" v="221" actId="1076"/>
          <ac:picMkLst>
            <pc:docMk/>
            <pc:sldMk cId="2365409799" sldId="256"/>
            <ac:picMk id="4" creationId="{0131CBBE-D31B-C3A0-4131-CB26D3132C1E}"/>
          </ac:picMkLst>
        </pc:picChg>
        <pc:picChg chg="add del mod">
          <ac:chgData name="Vincent Ogundare" userId="d3cea100-c535-4b23-b111-ba757277c4a9" providerId="ADAL" clId="{325B49F3-BD1D-410C-9388-1D073E213A9B}" dt="2024-04-24T07:01:42.956" v="468" actId="1076"/>
          <ac:picMkLst>
            <pc:docMk/>
            <pc:sldMk cId="2365409799" sldId="256"/>
            <ac:picMk id="5" creationId="{0FD3C712-1420-B160-A59E-485E9784F5BF}"/>
          </ac:picMkLst>
        </pc:picChg>
        <pc:picChg chg="add del mod ord">
          <ac:chgData name="Vincent Ogundare" userId="d3cea100-c535-4b23-b111-ba757277c4a9" providerId="ADAL" clId="{325B49F3-BD1D-410C-9388-1D073E213A9B}" dt="2024-04-24T07:01:25.499" v="467" actId="26606"/>
          <ac:picMkLst>
            <pc:docMk/>
            <pc:sldMk cId="2365409799" sldId="256"/>
            <ac:picMk id="6" creationId="{1C88FC60-EED5-C093-F33B-87E0280D5A18}"/>
          </ac:picMkLst>
        </pc:picChg>
        <pc:picChg chg="add mod">
          <ac:chgData name="Vincent Ogundare" userId="d3cea100-c535-4b23-b111-ba757277c4a9" providerId="ADAL" clId="{325B49F3-BD1D-410C-9388-1D073E213A9B}" dt="2024-04-24T04:37:31.611" v="184" actId="1076"/>
          <ac:picMkLst>
            <pc:docMk/>
            <pc:sldMk cId="2365409799" sldId="256"/>
            <ac:picMk id="1026" creationId="{9FF6E980-71E9-7F9E-8A8F-62A6ACDCF531}"/>
          </ac:picMkLst>
        </pc:picChg>
        <pc:picChg chg="add del mod">
          <ac:chgData name="Vincent Ogundare" userId="d3cea100-c535-4b23-b111-ba757277c4a9" providerId="ADAL" clId="{325B49F3-BD1D-410C-9388-1D073E213A9B}" dt="2024-04-24T04:47:16.016" v="218" actId="478"/>
          <ac:picMkLst>
            <pc:docMk/>
            <pc:sldMk cId="2365409799" sldId="256"/>
            <ac:picMk id="1028" creationId="{9FB8D1F7-5C34-2A4D-2941-85F3964C8E83}"/>
          </ac:picMkLst>
        </pc:picChg>
      </pc:sldChg>
      <pc:sldChg chg="addSp delSp modSp mod">
        <pc:chgData name="Vincent Ogundare" userId="d3cea100-c535-4b23-b111-ba757277c4a9" providerId="ADAL" clId="{325B49F3-BD1D-410C-9388-1D073E213A9B}" dt="2024-04-26T08:19:21.966" v="806" actId="1076"/>
        <pc:sldMkLst>
          <pc:docMk/>
          <pc:sldMk cId="2563537178" sldId="257"/>
        </pc:sldMkLst>
        <pc:spChg chg="mod">
          <ac:chgData name="Vincent Ogundare" userId="d3cea100-c535-4b23-b111-ba757277c4a9" providerId="ADAL" clId="{325B49F3-BD1D-410C-9388-1D073E213A9B}" dt="2024-04-26T08:19:21.966" v="806" actId="1076"/>
          <ac:spMkLst>
            <pc:docMk/>
            <pc:sldMk cId="2563537178" sldId="257"/>
            <ac:spMk id="2" creationId="{FEBD702E-1F4E-65B4-A150-39E02E06ED54}"/>
          </ac:spMkLst>
        </pc:spChg>
        <pc:spChg chg="mod">
          <ac:chgData name="Vincent Ogundare" userId="d3cea100-c535-4b23-b111-ba757277c4a9" providerId="ADAL" clId="{325B49F3-BD1D-410C-9388-1D073E213A9B}" dt="2024-04-25T03:20:25.672" v="483" actId="14100"/>
          <ac:spMkLst>
            <pc:docMk/>
            <pc:sldMk cId="2563537178" sldId="257"/>
            <ac:spMk id="3" creationId="{8D5A4C23-8B67-934E-BD96-4FB2C1D05E18}"/>
          </ac:spMkLst>
        </pc:spChg>
        <pc:spChg chg="add mod">
          <ac:chgData name="Vincent Ogundare" userId="d3cea100-c535-4b23-b111-ba757277c4a9" providerId="ADAL" clId="{325B49F3-BD1D-410C-9388-1D073E213A9B}" dt="2024-04-25T08:06:27.893" v="790" actId="14100"/>
          <ac:spMkLst>
            <pc:docMk/>
            <pc:sldMk cId="2563537178" sldId="257"/>
            <ac:spMk id="6" creationId="{313616C8-ED16-012F-8863-8FF8758791F0}"/>
          </ac:spMkLst>
        </pc:spChg>
        <pc:spChg chg="mod">
          <ac:chgData name="Vincent Ogundare" userId="d3cea100-c535-4b23-b111-ba757277c4a9" providerId="ADAL" clId="{325B49F3-BD1D-410C-9388-1D073E213A9B}" dt="2024-04-24T04:17:05.649" v="160" actId="962"/>
          <ac:spMkLst>
            <pc:docMk/>
            <pc:sldMk cId="2563537178" sldId="257"/>
            <ac:spMk id="19" creationId="{3ECBE1F1-D69B-4AFA-ABD5-8E41720EF6DE}"/>
          </ac:spMkLst>
        </pc:spChg>
        <pc:spChg chg="mod ord">
          <ac:chgData name="Vincent Ogundare" userId="d3cea100-c535-4b23-b111-ba757277c4a9" providerId="ADAL" clId="{325B49F3-BD1D-410C-9388-1D073E213A9B}" dt="2024-04-24T04:17:13.635" v="168"/>
          <ac:spMkLst>
            <pc:docMk/>
            <pc:sldMk cId="2563537178" sldId="257"/>
            <ac:spMk id="21" creationId="{603A6265-E10C-4B85-9C20-E75FCAF9CC63}"/>
          </ac:spMkLst>
        </pc:spChg>
        <pc:picChg chg="add mod">
          <ac:chgData name="Vincent Ogundare" userId="d3cea100-c535-4b23-b111-ba757277c4a9" providerId="ADAL" clId="{325B49F3-BD1D-410C-9388-1D073E213A9B}" dt="2024-04-24T04:47:30.570" v="223" actId="1076"/>
          <ac:picMkLst>
            <pc:docMk/>
            <pc:sldMk cId="2563537178" sldId="257"/>
            <ac:picMk id="5" creationId="{D901FECD-7981-1A46-FB4D-1801044869CE}"/>
          </ac:picMkLst>
        </pc:picChg>
        <pc:picChg chg="mod">
          <ac:chgData name="Vincent Ogundare" userId="d3cea100-c535-4b23-b111-ba757277c4a9" providerId="ADAL" clId="{325B49F3-BD1D-410C-9388-1D073E213A9B}" dt="2024-04-25T08:04:48.812" v="783" actId="1076"/>
          <ac:picMkLst>
            <pc:docMk/>
            <pc:sldMk cId="2563537178" sldId="257"/>
            <ac:picMk id="14" creationId="{D523009D-E9C4-3DD1-929F-ACC2CB73B9A8}"/>
          </ac:picMkLst>
        </pc:picChg>
        <pc:picChg chg="add del mod">
          <ac:chgData name="Vincent Ogundare" userId="d3cea100-c535-4b23-b111-ba757277c4a9" providerId="ADAL" clId="{325B49F3-BD1D-410C-9388-1D073E213A9B}" dt="2024-04-24T04:39:55.401" v="206" actId="478"/>
          <ac:picMkLst>
            <pc:docMk/>
            <pc:sldMk cId="2563537178" sldId="257"/>
            <ac:picMk id="2050" creationId="{BFC52548-4EBF-53B6-9E78-E3DD5BD28334}"/>
          </ac:picMkLst>
        </pc:picChg>
      </pc:sldChg>
      <pc:sldChg chg="addSp delSp modSp mod modNotesTx">
        <pc:chgData name="Vincent Ogundare" userId="d3cea100-c535-4b23-b111-ba757277c4a9" providerId="ADAL" clId="{325B49F3-BD1D-410C-9388-1D073E213A9B}" dt="2024-04-26T08:19:34.838" v="807" actId="1076"/>
        <pc:sldMkLst>
          <pc:docMk/>
          <pc:sldMk cId="3665502477" sldId="258"/>
        </pc:sldMkLst>
        <pc:spChg chg="mod">
          <ac:chgData name="Vincent Ogundare" userId="d3cea100-c535-4b23-b111-ba757277c4a9" providerId="ADAL" clId="{325B49F3-BD1D-410C-9388-1D073E213A9B}" dt="2024-04-25T08:06:16.644" v="788" actId="20577"/>
          <ac:spMkLst>
            <pc:docMk/>
            <pc:sldMk cId="3665502477" sldId="258"/>
            <ac:spMk id="2" creationId="{D1B53B47-D3C0-DAF8-42D4-FCF67A23BC3D}"/>
          </ac:spMkLst>
        </pc:spChg>
        <pc:spChg chg="del mod">
          <ac:chgData name="Vincent Ogundare" userId="d3cea100-c535-4b23-b111-ba757277c4a9" providerId="ADAL" clId="{325B49F3-BD1D-410C-9388-1D073E213A9B}" dt="2024-04-24T05:27:23.963" v="439" actId="478"/>
          <ac:spMkLst>
            <pc:docMk/>
            <pc:sldMk cId="3665502477" sldId="258"/>
            <ac:spMk id="3" creationId="{AC37DF35-41AB-E315-E69C-492683E64950}"/>
          </ac:spMkLst>
        </pc:spChg>
        <pc:spChg chg="add mod">
          <ac:chgData name="Vincent Ogundare" userId="d3cea100-c535-4b23-b111-ba757277c4a9" providerId="ADAL" clId="{325B49F3-BD1D-410C-9388-1D073E213A9B}" dt="2024-04-26T08:19:34.838" v="807" actId="1076"/>
          <ac:spMkLst>
            <pc:docMk/>
            <pc:sldMk cId="3665502477" sldId="258"/>
            <ac:spMk id="5" creationId="{7EB3ED5E-C07E-0F37-01F5-7C4C9DFE7AC9}"/>
          </ac:spMkLst>
        </pc:spChg>
        <pc:spChg chg="add mod">
          <ac:chgData name="Vincent Ogundare" userId="d3cea100-c535-4b23-b111-ba757277c4a9" providerId="ADAL" clId="{325B49F3-BD1D-410C-9388-1D073E213A9B}" dt="2024-04-24T05:27:45.509" v="442" actId="1076"/>
          <ac:spMkLst>
            <pc:docMk/>
            <pc:sldMk cId="3665502477" sldId="258"/>
            <ac:spMk id="6" creationId="{39C604E5-0533-8353-4F6A-D66C5EA60C4F}"/>
          </ac:spMkLst>
        </pc:spChg>
        <pc:picChg chg="add mod">
          <ac:chgData name="Vincent Ogundare" userId="d3cea100-c535-4b23-b111-ba757277c4a9" providerId="ADAL" clId="{325B49F3-BD1D-410C-9388-1D073E213A9B}" dt="2024-04-24T04:47:44.109" v="226"/>
          <ac:picMkLst>
            <pc:docMk/>
            <pc:sldMk cId="3665502477" sldId="258"/>
            <ac:picMk id="4" creationId="{24498723-0FDA-E0AC-159D-EB550BBA5FF4}"/>
          </ac:picMkLst>
        </pc:picChg>
        <pc:picChg chg="add del mod">
          <ac:chgData name="Vincent Ogundare" userId="d3cea100-c535-4b23-b111-ba757277c4a9" providerId="ADAL" clId="{325B49F3-BD1D-410C-9388-1D073E213A9B}" dt="2024-04-24T04:40:01.882" v="208" actId="478"/>
          <ac:picMkLst>
            <pc:docMk/>
            <pc:sldMk cId="3665502477" sldId="258"/>
            <ac:picMk id="4098" creationId="{9CC899ED-108A-AD06-825A-1BC078B7B7D4}"/>
          </ac:picMkLst>
        </pc:picChg>
      </pc:sldChg>
      <pc:sldChg chg="addSp delSp modSp mod">
        <pc:chgData name="Vincent Ogundare" userId="d3cea100-c535-4b23-b111-ba757277c4a9" providerId="ADAL" clId="{325B49F3-BD1D-410C-9388-1D073E213A9B}" dt="2024-04-25T08:08:45.408" v="803" actId="14100"/>
        <pc:sldMkLst>
          <pc:docMk/>
          <pc:sldMk cId="212924188" sldId="259"/>
        </pc:sldMkLst>
        <pc:spChg chg="mod">
          <ac:chgData name="Vincent Ogundare" userId="d3cea100-c535-4b23-b111-ba757277c4a9" providerId="ADAL" clId="{325B49F3-BD1D-410C-9388-1D073E213A9B}" dt="2024-04-25T08:08:45.408" v="803" actId="14100"/>
          <ac:spMkLst>
            <pc:docMk/>
            <pc:sldMk cId="212924188" sldId="259"/>
            <ac:spMk id="2" creationId="{A1CC5E95-2B7C-E0AC-BDB0-545EF8751391}"/>
          </ac:spMkLst>
        </pc:spChg>
        <pc:spChg chg="mod">
          <ac:chgData name="Vincent Ogundare" userId="d3cea100-c535-4b23-b111-ba757277c4a9" providerId="ADAL" clId="{325B49F3-BD1D-410C-9388-1D073E213A9B}" dt="2024-04-24T04:23:32.285" v="175" actId="14100"/>
          <ac:spMkLst>
            <pc:docMk/>
            <pc:sldMk cId="212924188" sldId="259"/>
            <ac:spMk id="3" creationId="{D6F3D32A-B4E1-E9B7-C295-3C3713C97B6B}"/>
          </ac:spMkLst>
        </pc:spChg>
        <pc:spChg chg="add mod">
          <ac:chgData name="Vincent Ogundare" userId="d3cea100-c535-4b23-b111-ba757277c4a9" providerId="ADAL" clId="{325B49F3-BD1D-410C-9388-1D073E213A9B}" dt="2024-04-25T07:54:37.455" v="735" actId="207"/>
          <ac:spMkLst>
            <pc:docMk/>
            <pc:sldMk cId="212924188" sldId="259"/>
            <ac:spMk id="7" creationId="{0C3F530E-97EB-9CFC-E430-5B422F2106D5}"/>
          </ac:spMkLst>
        </pc:spChg>
        <pc:picChg chg="add mod">
          <ac:chgData name="Vincent Ogundare" userId="d3cea100-c535-4b23-b111-ba757277c4a9" providerId="ADAL" clId="{325B49F3-BD1D-410C-9388-1D073E213A9B}" dt="2024-04-24T04:47:48.212" v="227"/>
          <ac:picMkLst>
            <pc:docMk/>
            <pc:sldMk cId="212924188" sldId="259"/>
            <ac:picMk id="4" creationId="{5DCD0B62-E53E-6809-ED9D-BBE99CA200BD}"/>
          </ac:picMkLst>
        </pc:picChg>
        <pc:picChg chg="add del mod">
          <ac:chgData name="Vincent Ogundare" userId="d3cea100-c535-4b23-b111-ba757277c4a9" providerId="ADAL" clId="{325B49F3-BD1D-410C-9388-1D073E213A9B}" dt="2024-04-24T04:40:08.049" v="209" actId="478"/>
          <ac:picMkLst>
            <pc:docMk/>
            <pc:sldMk cId="212924188" sldId="259"/>
            <ac:picMk id="5122" creationId="{691C83C5-7430-D76E-6C8F-38DFCCE2602C}"/>
          </ac:picMkLst>
        </pc:picChg>
      </pc:sldChg>
      <pc:sldChg chg="addSp delSp modSp mod">
        <pc:chgData name="Vincent Ogundare" userId="d3cea100-c535-4b23-b111-ba757277c4a9" providerId="ADAL" clId="{325B49F3-BD1D-410C-9388-1D073E213A9B}" dt="2024-04-24T04:47:52.240" v="228"/>
        <pc:sldMkLst>
          <pc:docMk/>
          <pc:sldMk cId="2221082459" sldId="260"/>
        </pc:sldMkLst>
        <pc:picChg chg="add mod">
          <ac:chgData name="Vincent Ogundare" userId="d3cea100-c535-4b23-b111-ba757277c4a9" providerId="ADAL" clId="{325B49F3-BD1D-410C-9388-1D073E213A9B}" dt="2024-04-24T04:47:52.240" v="228"/>
          <ac:picMkLst>
            <pc:docMk/>
            <pc:sldMk cId="2221082459" sldId="260"/>
            <ac:picMk id="4" creationId="{37F7C3DB-60A3-0897-889C-55BC93879B44}"/>
          </ac:picMkLst>
        </pc:picChg>
        <pc:picChg chg="mod">
          <ac:chgData name="Vincent Ogundare" userId="d3cea100-c535-4b23-b111-ba757277c4a9" providerId="ADAL" clId="{325B49F3-BD1D-410C-9388-1D073E213A9B}" dt="2024-04-24T04:38:58.035" v="198" actId="1076"/>
          <ac:picMkLst>
            <pc:docMk/>
            <pc:sldMk cId="2221082459" sldId="260"/>
            <ac:picMk id="5" creationId="{24DF6A63-5985-D683-88B0-F259028F570C}"/>
          </ac:picMkLst>
        </pc:picChg>
        <pc:picChg chg="add del mod">
          <ac:chgData name="Vincent Ogundare" userId="d3cea100-c535-4b23-b111-ba757277c4a9" providerId="ADAL" clId="{325B49F3-BD1D-410C-9388-1D073E213A9B}" dt="2024-04-24T04:40:11.946" v="210" actId="478"/>
          <ac:picMkLst>
            <pc:docMk/>
            <pc:sldMk cId="2221082459" sldId="260"/>
            <ac:picMk id="6146" creationId="{8E24D90F-0471-68DF-AB8D-BEE0FD89911E}"/>
          </ac:picMkLst>
        </pc:picChg>
      </pc:sldChg>
      <pc:sldChg chg="addSp delSp modSp mod">
        <pc:chgData name="Vincent Ogundare" userId="d3cea100-c535-4b23-b111-ba757277c4a9" providerId="ADAL" clId="{325B49F3-BD1D-410C-9388-1D073E213A9B}" dt="2024-04-24T04:47:59.807" v="229"/>
        <pc:sldMkLst>
          <pc:docMk/>
          <pc:sldMk cId="4140651362" sldId="261"/>
        </pc:sldMkLst>
        <pc:spChg chg="mod">
          <ac:chgData name="Vincent Ogundare" userId="d3cea100-c535-4b23-b111-ba757277c4a9" providerId="ADAL" clId="{325B49F3-BD1D-410C-9388-1D073E213A9B}" dt="2024-04-24T00:20:51.720" v="41" actId="14100"/>
          <ac:spMkLst>
            <pc:docMk/>
            <pc:sldMk cId="4140651362" sldId="261"/>
            <ac:spMk id="2" creationId="{F93DF252-F72B-0E1F-E84A-FACB58F6A95B}"/>
          </ac:spMkLst>
        </pc:spChg>
        <pc:spChg chg="del">
          <ac:chgData name="Vincent Ogundare" userId="d3cea100-c535-4b23-b111-ba757277c4a9" providerId="ADAL" clId="{325B49F3-BD1D-410C-9388-1D073E213A9B}" dt="2024-04-23T08:33:13.184" v="7" actId="478"/>
          <ac:spMkLst>
            <pc:docMk/>
            <pc:sldMk cId="4140651362" sldId="261"/>
            <ac:spMk id="3" creationId="{2282FEDE-ED02-A8B7-C1D0-AA9A3510DA59}"/>
          </ac:spMkLst>
        </pc:spChg>
        <pc:spChg chg="del">
          <ac:chgData name="Vincent Ogundare" userId="d3cea100-c535-4b23-b111-ba757277c4a9" providerId="ADAL" clId="{325B49F3-BD1D-410C-9388-1D073E213A9B}" dt="2024-04-24T00:16:23.549" v="29" actId="478"/>
          <ac:spMkLst>
            <pc:docMk/>
            <pc:sldMk cId="4140651362" sldId="261"/>
            <ac:spMk id="7" creationId="{9F8A76AE-19FA-42D8-3D32-F06BCCC947E8}"/>
          </ac:spMkLst>
        </pc:spChg>
        <pc:spChg chg="del">
          <ac:chgData name="Vincent Ogundare" userId="d3cea100-c535-4b23-b111-ba757277c4a9" providerId="ADAL" clId="{325B49F3-BD1D-410C-9388-1D073E213A9B}" dt="2024-04-24T00:16:23.549" v="29" actId="478"/>
          <ac:spMkLst>
            <pc:docMk/>
            <pc:sldMk cId="4140651362" sldId="261"/>
            <ac:spMk id="8" creationId="{52076C1C-0A89-603F-52FD-FD897A75A2EC}"/>
          </ac:spMkLst>
        </pc:spChg>
        <pc:spChg chg="del">
          <ac:chgData name="Vincent Ogundare" userId="d3cea100-c535-4b23-b111-ba757277c4a9" providerId="ADAL" clId="{325B49F3-BD1D-410C-9388-1D073E213A9B}" dt="2024-04-24T00:16:23.549" v="29" actId="478"/>
          <ac:spMkLst>
            <pc:docMk/>
            <pc:sldMk cId="4140651362" sldId="261"/>
            <ac:spMk id="9" creationId="{99C7812A-000D-2218-F2D7-C624C32E7334}"/>
          </ac:spMkLst>
        </pc:spChg>
        <pc:spChg chg="del">
          <ac:chgData name="Vincent Ogundare" userId="d3cea100-c535-4b23-b111-ba757277c4a9" providerId="ADAL" clId="{325B49F3-BD1D-410C-9388-1D073E213A9B}" dt="2024-04-24T00:16:23.549" v="29" actId="478"/>
          <ac:spMkLst>
            <pc:docMk/>
            <pc:sldMk cId="4140651362" sldId="261"/>
            <ac:spMk id="10" creationId="{E755C40D-56F9-03B7-9D5A-7B00642A3674}"/>
          </ac:spMkLst>
        </pc:spChg>
        <pc:spChg chg="del">
          <ac:chgData name="Vincent Ogundare" userId="d3cea100-c535-4b23-b111-ba757277c4a9" providerId="ADAL" clId="{325B49F3-BD1D-410C-9388-1D073E213A9B}" dt="2024-04-24T00:16:23.549" v="29" actId="478"/>
          <ac:spMkLst>
            <pc:docMk/>
            <pc:sldMk cId="4140651362" sldId="261"/>
            <ac:spMk id="11" creationId="{2B6A2FAA-43C1-4516-33AA-900360414211}"/>
          </ac:spMkLst>
        </pc:spChg>
        <pc:spChg chg="del">
          <ac:chgData name="Vincent Ogundare" userId="d3cea100-c535-4b23-b111-ba757277c4a9" providerId="ADAL" clId="{325B49F3-BD1D-410C-9388-1D073E213A9B}" dt="2024-04-24T00:16:23.549" v="29" actId="478"/>
          <ac:spMkLst>
            <pc:docMk/>
            <pc:sldMk cId="4140651362" sldId="261"/>
            <ac:spMk id="12" creationId="{1E496775-800F-12A0-F8A5-CC7E50CCFD9C}"/>
          </ac:spMkLst>
        </pc:spChg>
        <pc:spChg chg="del">
          <ac:chgData name="Vincent Ogundare" userId="d3cea100-c535-4b23-b111-ba757277c4a9" providerId="ADAL" clId="{325B49F3-BD1D-410C-9388-1D073E213A9B}" dt="2024-04-24T00:16:23.549" v="29" actId="478"/>
          <ac:spMkLst>
            <pc:docMk/>
            <pc:sldMk cId="4140651362" sldId="261"/>
            <ac:spMk id="13" creationId="{D5E10679-5517-A0D5-31EF-948EB346F5CF}"/>
          </ac:spMkLst>
        </pc:spChg>
        <pc:spChg chg="del">
          <ac:chgData name="Vincent Ogundare" userId="d3cea100-c535-4b23-b111-ba757277c4a9" providerId="ADAL" clId="{325B49F3-BD1D-410C-9388-1D073E213A9B}" dt="2024-04-24T00:16:23.549" v="29" actId="478"/>
          <ac:spMkLst>
            <pc:docMk/>
            <pc:sldMk cId="4140651362" sldId="261"/>
            <ac:spMk id="14" creationId="{6F62AAF2-E281-A550-B2E0-91F90758409D}"/>
          </ac:spMkLst>
        </pc:spChg>
        <pc:spChg chg="del">
          <ac:chgData name="Vincent Ogundare" userId="d3cea100-c535-4b23-b111-ba757277c4a9" providerId="ADAL" clId="{325B49F3-BD1D-410C-9388-1D073E213A9B}" dt="2024-04-24T00:16:23.549" v="29" actId="478"/>
          <ac:spMkLst>
            <pc:docMk/>
            <pc:sldMk cId="4140651362" sldId="261"/>
            <ac:spMk id="15" creationId="{4532DCAC-E33C-1CF8-8733-B263F00C7C27}"/>
          </ac:spMkLst>
        </pc:spChg>
        <pc:spChg chg="del">
          <ac:chgData name="Vincent Ogundare" userId="d3cea100-c535-4b23-b111-ba757277c4a9" providerId="ADAL" clId="{325B49F3-BD1D-410C-9388-1D073E213A9B}" dt="2024-04-24T00:16:23.549" v="29" actId="478"/>
          <ac:spMkLst>
            <pc:docMk/>
            <pc:sldMk cId="4140651362" sldId="261"/>
            <ac:spMk id="17" creationId="{50CA72BB-874F-CB34-330B-5C296C4DDDFF}"/>
          </ac:spMkLst>
        </pc:spChg>
        <pc:spChg chg="add del mod">
          <ac:chgData name="Vincent Ogundare" userId="d3cea100-c535-4b23-b111-ba757277c4a9" providerId="ADAL" clId="{325B49F3-BD1D-410C-9388-1D073E213A9B}" dt="2024-04-23T08:33:33.161" v="10" actId="478"/>
          <ac:spMkLst>
            <pc:docMk/>
            <pc:sldMk cId="4140651362" sldId="261"/>
            <ac:spMk id="22" creationId="{0631EA95-535B-B0C6-F25C-0110FD4A8A27}"/>
          </ac:spMkLst>
        </pc:spChg>
        <pc:picChg chg="del mod">
          <ac:chgData name="Vincent Ogundare" userId="d3cea100-c535-4b23-b111-ba757277c4a9" providerId="ADAL" clId="{325B49F3-BD1D-410C-9388-1D073E213A9B}" dt="2024-04-24T00:16:19.719" v="28" actId="478"/>
          <ac:picMkLst>
            <pc:docMk/>
            <pc:sldMk cId="4140651362" sldId="261"/>
            <ac:picMk id="5" creationId="{209B71E6-C309-A7C8-15CD-BEFD4DA5012D}"/>
          </ac:picMkLst>
        </pc:picChg>
        <pc:picChg chg="add del mod">
          <ac:chgData name="Vincent Ogundare" userId="d3cea100-c535-4b23-b111-ba757277c4a9" providerId="ADAL" clId="{325B49F3-BD1D-410C-9388-1D073E213A9B}" dt="2024-04-24T00:16:32.536" v="30" actId="478"/>
          <ac:picMkLst>
            <pc:docMk/>
            <pc:sldMk cId="4140651362" sldId="261"/>
            <ac:picMk id="16" creationId="{F4599110-7BAC-C14F-20E4-FEE5985A2BAD}"/>
          </ac:picMkLst>
        </pc:picChg>
        <pc:picChg chg="mod">
          <ac:chgData name="Vincent Ogundare" userId="d3cea100-c535-4b23-b111-ba757277c4a9" providerId="ADAL" clId="{325B49F3-BD1D-410C-9388-1D073E213A9B}" dt="2024-04-24T00:21:02.267" v="43" actId="1076"/>
          <ac:picMkLst>
            <pc:docMk/>
            <pc:sldMk cId="4140651362" sldId="261"/>
            <ac:picMk id="18" creationId="{702AC4D6-3EBC-C999-7BA4-0B312743A827}"/>
          </ac:picMkLst>
        </pc:picChg>
        <pc:picChg chg="add mod">
          <ac:chgData name="Vincent Ogundare" userId="d3cea100-c535-4b23-b111-ba757277c4a9" providerId="ADAL" clId="{325B49F3-BD1D-410C-9388-1D073E213A9B}" dt="2024-04-24T02:30:50.175" v="45" actId="1076"/>
          <ac:picMkLst>
            <pc:docMk/>
            <pc:sldMk cId="4140651362" sldId="261"/>
            <ac:picMk id="20" creationId="{369874A8-951B-630A-FC1F-DC2D7DA04D73}"/>
          </ac:picMkLst>
        </pc:picChg>
        <pc:picChg chg="add mod">
          <ac:chgData name="Vincent Ogundare" userId="d3cea100-c535-4b23-b111-ba757277c4a9" providerId="ADAL" clId="{325B49F3-BD1D-410C-9388-1D073E213A9B}" dt="2024-04-24T04:47:59.807" v="229"/>
          <ac:picMkLst>
            <pc:docMk/>
            <pc:sldMk cId="4140651362" sldId="261"/>
            <ac:picMk id="21" creationId="{CC193A23-F8E8-57E1-A353-FA43135F6B29}"/>
          </ac:picMkLst>
        </pc:picChg>
        <pc:picChg chg="del">
          <ac:chgData name="Vincent Ogundare" userId="d3cea100-c535-4b23-b111-ba757277c4a9" providerId="ADAL" clId="{325B49F3-BD1D-410C-9388-1D073E213A9B}" dt="2024-04-23T08:32:32.039" v="0" actId="478"/>
          <ac:picMkLst>
            <pc:docMk/>
            <pc:sldMk cId="4140651362" sldId="261"/>
            <ac:picMk id="50" creationId="{F09D45D1-6FA9-72A2-47E9-CD96E6420477}"/>
          </ac:picMkLst>
        </pc:picChg>
        <pc:picChg chg="add del mod">
          <ac:chgData name="Vincent Ogundare" userId="d3cea100-c535-4b23-b111-ba757277c4a9" providerId="ADAL" clId="{325B49F3-BD1D-410C-9388-1D073E213A9B}" dt="2024-04-24T04:40:16.625" v="211" actId="478"/>
          <ac:picMkLst>
            <pc:docMk/>
            <pc:sldMk cId="4140651362" sldId="261"/>
            <ac:picMk id="7170" creationId="{016288A8-B35A-F7C5-0C41-838966A7BAEC}"/>
          </ac:picMkLst>
        </pc:picChg>
      </pc:sldChg>
      <pc:sldChg chg="addSp modSp mod">
        <pc:chgData name="Vincent Ogundare" userId="d3cea100-c535-4b23-b111-ba757277c4a9" providerId="ADAL" clId="{325B49F3-BD1D-410C-9388-1D073E213A9B}" dt="2024-04-25T08:06:45.204" v="792" actId="20577"/>
        <pc:sldMkLst>
          <pc:docMk/>
          <pc:sldMk cId="1891832290" sldId="262"/>
        </pc:sldMkLst>
        <pc:spChg chg="mod">
          <ac:chgData name="Vincent Ogundare" userId="d3cea100-c535-4b23-b111-ba757277c4a9" providerId="ADAL" clId="{325B49F3-BD1D-410C-9388-1D073E213A9B}" dt="2024-04-25T07:50:27.803" v="702" actId="1076"/>
          <ac:spMkLst>
            <pc:docMk/>
            <pc:sldMk cId="1891832290" sldId="262"/>
            <ac:spMk id="2" creationId="{CB40EEE0-4036-85E2-EF4A-8D0DC5FC408E}"/>
          </ac:spMkLst>
        </pc:spChg>
        <pc:spChg chg="mod">
          <ac:chgData name="Vincent Ogundare" userId="d3cea100-c535-4b23-b111-ba757277c4a9" providerId="ADAL" clId="{325B49F3-BD1D-410C-9388-1D073E213A9B}" dt="2024-04-25T07:50:43.691" v="706" actId="27636"/>
          <ac:spMkLst>
            <pc:docMk/>
            <pc:sldMk cId="1891832290" sldId="262"/>
            <ac:spMk id="3" creationId="{8B06DB84-B9E3-5351-FA28-87CBF81DCC98}"/>
          </ac:spMkLst>
        </pc:spChg>
        <pc:spChg chg="add mod">
          <ac:chgData name="Vincent Ogundare" userId="d3cea100-c535-4b23-b111-ba757277c4a9" providerId="ADAL" clId="{325B49F3-BD1D-410C-9388-1D073E213A9B}" dt="2024-04-25T08:06:45.204" v="792" actId="20577"/>
          <ac:spMkLst>
            <pc:docMk/>
            <pc:sldMk cId="1891832290" sldId="262"/>
            <ac:spMk id="7" creationId="{0972BE5B-A59C-080C-FA58-6B335DC29D40}"/>
          </ac:spMkLst>
        </pc:spChg>
        <pc:picChg chg="add mod">
          <ac:chgData name="Vincent Ogundare" userId="d3cea100-c535-4b23-b111-ba757277c4a9" providerId="ADAL" clId="{325B49F3-BD1D-410C-9388-1D073E213A9B}" dt="2024-04-24T04:48:48.680" v="235"/>
          <ac:picMkLst>
            <pc:docMk/>
            <pc:sldMk cId="1891832290" sldId="262"/>
            <ac:picMk id="4" creationId="{1CB41E50-A24C-2CA3-7DDC-CF6B619BE505}"/>
          </ac:picMkLst>
        </pc:picChg>
        <pc:picChg chg="mod ord">
          <ac:chgData name="Vincent Ogundare" userId="d3cea100-c535-4b23-b111-ba757277c4a9" providerId="ADAL" clId="{325B49F3-BD1D-410C-9388-1D073E213A9B}" dt="2024-04-25T07:51:11.708" v="709" actId="1076"/>
          <ac:picMkLst>
            <pc:docMk/>
            <pc:sldMk cId="1891832290" sldId="262"/>
            <ac:picMk id="5" creationId="{3BF948AC-D4D9-4663-C58E-1B829F227DB9}"/>
          </ac:picMkLst>
        </pc:picChg>
      </pc:sldChg>
      <pc:sldChg chg="addSp modSp">
        <pc:chgData name="Vincent Ogundare" userId="d3cea100-c535-4b23-b111-ba757277c4a9" providerId="ADAL" clId="{325B49F3-BD1D-410C-9388-1D073E213A9B}" dt="2024-04-24T04:49:37.153" v="249"/>
        <pc:sldMkLst>
          <pc:docMk/>
          <pc:sldMk cId="3754677343" sldId="264"/>
        </pc:sldMkLst>
        <pc:picChg chg="add mod">
          <ac:chgData name="Vincent Ogundare" userId="d3cea100-c535-4b23-b111-ba757277c4a9" providerId="ADAL" clId="{325B49F3-BD1D-410C-9388-1D073E213A9B}" dt="2024-04-24T04:49:37.153" v="249"/>
          <ac:picMkLst>
            <pc:docMk/>
            <pc:sldMk cId="3754677343" sldId="264"/>
            <ac:picMk id="3" creationId="{FEC7CD53-7A10-B7CC-65D2-E0E9B90ECD7F}"/>
          </ac:picMkLst>
        </pc:picChg>
      </pc:sldChg>
      <pc:sldChg chg="addSp delSp modSp mod modNotesTx">
        <pc:chgData name="Vincent Ogundare" userId="d3cea100-c535-4b23-b111-ba757277c4a9" providerId="ADAL" clId="{325B49F3-BD1D-410C-9388-1D073E213A9B}" dt="2024-04-25T08:10:28.737" v="805" actId="27636"/>
        <pc:sldMkLst>
          <pc:docMk/>
          <pc:sldMk cId="736539475" sldId="265"/>
        </pc:sldMkLst>
        <pc:spChg chg="mod">
          <ac:chgData name="Vincent Ogundare" userId="d3cea100-c535-4b23-b111-ba757277c4a9" providerId="ADAL" clId="{325B49F3-BD1D-410C-9388-1D073E213A9B}" dt="2024-04-25T08:10:28.737" v="805" actId="27636"/>
          <ac:spMkLst>
            <pc:docMk/>
            <pc:sldMk cId="736539475" sldId="265"/>
            <ac:spMk id="2" creationId="{A3F1DC19-C614-88EB-E238-72F2B55C8234}"/>
          </ac:spMkLst>
        </pc:spChg>
        <pc:picChg chg="add mod">
          <ac:chgData name="Vincent Ogundare" userId="d3cea100-c535-4b23-b111-ba757277c4a9" providerId="ADAL" clId="{325B49F3-BD1D-410C-9388-1D073E213A9B}" dt="2024-04-24T04:47:37.379" v="225" actId="1076"/>
          <ac:picMkLst>
            <pc:docMk/>
            <pc:sldMk cId="736539475" sldId="265"/>
            <ac:picMk id="3" creationId="{C35CABE4-3046-EBE5-D4A5-501B6A1B605D}"/>
          </ac:picMkLst>
        </pc:picChg>
        <pc:picChg chg="add del mod">
          <ac:chgData name="Vincent Ogundare" userId="d3cea100-c535-4b23-b111-ba757277c4a9" providerId="ADAL" clId="{325B49F3-BD1D-410C-9388-1D073E213A9B}" dt="2024-04-24T04:39:59.321" v="207" actId="478"/>
          <ac:picMkLst>
            <pc:docMk/>
            <pc:sldMk cId="736539475" sldId="265"/>
            <ac:picMk id="3074" creationId="{B825E9B1-D6B3-09D5-D939-B48EA9CF0B84}"/>
          </ac:picMkLst>
        </pc:picChg>
      </pc:sldChg>
      <pc:sldChg chg="addSp delSp modSp mod">
        <pc:chgData name="Vincent Ogundare" userId="d3cea100-c535-4b23-b111-ba757277c4a9" providerId="ADAL" clId="{325B49F3-BD1D-410C-9388-1D073E213A9B}" dt="2024-04-25T03:19:02.275" v="482" actId="1076"/>
        <pc:sldMkLst>
          <pc:docMk/>
          <pc:sldMk cId="4031183277" sldId="268"/>
        </pc:sldMkLst>
        <pc:spChg chg="mod">
          <ac:chgData name="Vincent Ogundare" userId="d3cea100-c535-4b23-b111-ba757277c4a9" providerId="ADAL" clId="{325B49F3-BD1D-410C-9388-1D073E213A9B}" dt="2024-04-24T04:13:02.544" v="135" actId="26606"/>
          <ac:spMkLst>
            <pc:docMk/>
            <pc:sldMk cId="4031183277" sldId="268"/>
            <ac:spMk id="2" creationId="{12D00797-863E-F5EA-9031-5F20D9DB1FC2}"/>
          </ac:spMkLst>
        </pc:spChg>
        <pc:spChg chg="mod">
          <ac:chgData name="Vincent Ogundare" userId="d3cea100-c535-4b23-b111-ba757277c4a9" providerId="ADAL" clId="{325B49F3-BD1D-410C-9388-1D073E213A9B}" dt="2024-04-25T03:19:02.275" v="482" actId="1076"/>
          <ac:spMkLst>
            <pc:docMk/>
            <pc:sldMk cId="4031183277" sldId="268"/>
            <ac:spMk id="3" creationId="{FD536539-C156-76F7-9AA9-7B640582F5D2}"/>
          </ac:spMkLst>
        </pc:spChg>
        <pc:spChg chg="add del mod">
          <ac:chgData name="Vincent Ogundare" userId="d3cea100-c535-4b23-b111-ba757277c4a9" providerId="ADAL" clId="{325B49F3-BD1D-410C-9388-1D073E213A9B}" dt="2024-04-24T06:50:00.870" v="457" actId="20577"/>
          <ac:spMkLst>
            <pc:docMk/>
            <pc:sldMk cId="4031183277" sldId="268"/>
            <ac:spMk id="4" creationId="{6891D4A2-00E6-EEE3-EE1C-E1A541B53190}"/>
          </ac:spMkLst>
        </pc:spChg>
        <pc:spChg chg="add del">
          <ac:chgData name="Vincent Ogundare" userId="d3cea100-c535-4b23-b111-ba757277c4a9" providerId="ADAL" clId="{325B49F3-BD1D-410C-9388-1D073E213A9B}" dt="2024-04-24T04:13:02.544" v="135" actId="26606"/>
          <ac:spMkLst>
            <pc:docMk/>
            <pc:sldMk cId="4031183277" sldId="268"/>
            <ac:spMk id="17" creationId="{4C608BEB-860E-4094-8511-78603564A75E}"/>
          </ac:spMkLst>
        </pc:spChg>
        <pc:spChg chg="add del">
          <ac:chgData name="Vincent Ogundare" userId="d3cea100-c535-4b23-b111-ba757277c4a9" providerId="ADAL" clId="{325B49F3-BD1D-410C-9388-1D073E213A9B}" dt="2024-04-24T04:12:50.464" v="133" actId="26606"/>
          <ac:spMkLst>
            <pc:docMk/>
            <pc:sldMk cId="4031183277" sldId="268"/>
            <ac:spMk id="23" creationId="{8CA06CD6-90CA-4C45-856C-6771339E1E22}"/>
          </ac:spMkLst>
        </pc:spChg>
        <pc:spChg chg="add del">
          <ac:chgData name="Vincent Ogundare" userId="d3cea100-c535-4b23-b111-ba757277c4a9" providerId="ADAL" clId="{325B49F3-BD1D-410C-9388-1D073E213A9B}" dt="2024-04-24T04:13:02.544" v="135" actId="26606"/>
          <ac:spMkLst>
            <pc:docMk/>
            <pc:sldMk cId="4031183277" sldId="268"/>
            <ac:spMk id="24" creationId="{4FFBEE45-F140-49D5-85EA-C78C24340B23}"/>
          </ac:spMkLst>
        </pc:spChg>
        <pc:graphicFrameChg chg="add del">
          <ac:chgData name="Vincent Ogundare" userId="d3cea100-c535-4b23-b111-ba757277c4a9" providerId="ADAL" clId="{325B49F3-BD1D-410C-9388-1D073E213A9B}" dt="2024-04-24T04:12:19.009" v="127" actId="26606"/>
          <ac:graphicFrameMkLst>
            <pc:docMk/>
            <pc:sldMk cId="4031183277" sldId="268"/>
            <ac:graphicFrameMk id="20" creationId="{7361BB9E-BB8D-09C3-A917-9F92F8F740B4}"/>
          </ac:graphicFrameMkLst>
        </pc:graphicFrameChg>
        <pc:graphicFrameChg chg="add del">
          <ac:chgData name="Vincent Ogundare" userId="d3cea100-c535-4b23-b111-ba757277c4a9" providerId="ADAL" clId="{325B49F3-BD1D-410C-9388-1D073E213A9B}" dt="2024-04-24T04:12:29.355" v="129" actId="26606"/>
          <ac:graphicFrameMkLst>
            <pc:docMk/>
            <pc:sldMk cId="4031183277" sldId="268"/>
            <ac:graphicFrameMk id="21" creationId="{7F49C77A-D366-D17C-BB50-4D5D8C11CD3E}"/>
          </ac:graphicFrameMkLst>
        </pc:graphicFrameChg>
        <pc:graphicFrameChg chg="add del">
          <ac:chgData name="Vincent Ogundare" userId="d3cea100-c535-4b23-b111-ba757277c4a9" providerId="ADAL" clId="{325B49F3-BD1D-410C-9388-1D073E213A9B}" dt="2024-04-24T04:12:39.420" v="131" actId="26606"/>
          <ac:graphicFrameMkLst>
            <pc:docMk/>
            <pc:sldMk cId="4031183277" sldId="268"/>
            <ac:graphicFrameMk id="22" creationId="{7F49C77A-D366-D17C-BB50-4D5D8C11CD3E}"/>
          </ac:graphicFrameMkLst>
        </pc:graphicFrameChg>
        <pc:picChg chg="add mod">
          <ac:chgData name="Vincent Ogundare" userId="d3cea100-c535-4b23-b111-ba757277c4a9" providerId="ADAL" clId="{325B49F3-BD1D-410C-9388-1D073E213A9B}" dt="2024-04-24T04:48:03.799" v="230"/>
          <ac:picMkLst>
            <pc:docMk/>
            <pc:sldMk cId="4031183277" sldId="268"/>
            <ac:picMk id="5" creationId="{4211C8EA-5ECD-D780-4274-B29543E047E5}"/>
          </ac:picMkLst>
        </pc:picChg>
        <pc:picChg chg="add del mod">
          <ac:chgData name="Vincent Ogundare" userId="d3cea100-c535-4b23-b111-ba757277c4a9" providerId="ADAL" clId="{325B49F3-BD1D-410C-9388-1D073E213A9B}" dt="2024-04-24T04:40:20.479" v="212" actId="478"/>
          <ac:picMkLst>
            <pc:docMk/>
            <pc:sldMk cId="4031183277" sldId="268"/>
            <ac:picMk id="8194" creationId="{2EEBC622-62D1-2550-8AF3-F22B980319CC}"/>
          </ac:picMkLst>
        </pc:picChg>
        <pc:cxnChg chg="add del">
          <ac:chgData name="Vincent Ogundare" userId="d3cea100-c535-4b23-b111-ba757277c4a9" providerId="ADAL" clId="{325B49F3-BD1D-410C-9388-1D073E213A9B}" dt="2024-04-24T04:13:02.544" v="135" actId="26606"/>
          <ac:cxnSpMkLst>
            <pc:docMk/>
            <pc:sldMk cId="4031183277" sldId="268"/>
            <ac:cxnSpMk id="18" creationId="{1F16A8D4-FE87-4604-88B2-394B5D1EB437}"/>
          </ac:cxnSpMkLst>
        </pc:cxnChg>
        <pc:cxnChg chg="add del">
          <ac:chgData name="Vincent Ogundare" userId="d3cea100-c535-4b23-b111-ba757277c4a9" providerId="ADAL" clId="{325B49F3-BD1D-410C-9388-1D073E213A9B}" dt="2024-04-24T04:12:50.464" v="133" actId="26606"/>
          <ac:cxnSpMkLst>
            <pc:docMk/>
            <pc:sldMk cId="4031183277" sldId="268"/>
            <ac:cxnSpMk id="25" creationId="{5021601D-2758-4B15-A31C-FDA184C51B3A}"/>
          </ac:cxnSpMkLst>
        </pc:cxnChg>
      </pc:sldChg>
      <pc:sldChg chg="addSp modSp">
        <pc:chgData name="Vincent Ogundare" userId="d3cea100-c535-4b23-b111-ba757277c4a9" providerId="ADAL" clId="{325B49F3-BD1D-410C-9388-1D073E213A9B}" dt="2024-04-24T04:49:48.928" v="250"/>
        <pc:sldMkLst>
          <pc:docMk/>
          <pc:sldMk cId="1347874712" sldId="269"/>
        </pc:sldMkLst>
        <pc:picChg chg="add mod">
          <ac:chgData name="Vincent Ogundare" userId="d3cea100-c535-4b23-b111-ba757277c4a9" providerId="ADAL" clId="{325B49F3-BD1D-410C-9388-1D073E213A9B}" dt="2024-04-24T04:49:48.928" v="250"/>
          <ac:picMkLst>
            <pc:docMk/>
            <pc:sldMk cId="1347874712" sldId="269"/>
            <ac:picMk id="3" creationId="{58CE9CB4-9B55-4A64-ACBF-B33D82718A9A}"/>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6A6DC-80FF-44C5-9702-AB7072F77F96}"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04062BBC-567D-4B67-B600-443FD257A740}">
      <dgm:prSet/>
      <dgm:spPr/>
      <dgm:t>
        <a:bodyPr/>
        <a:lstStyle/>
        <a:p>
          <a:pPr>
            <a:defRPr b="1"/>
          </a:pPr>
          <a:r>
            <a:rPr lang="en-CA" dirty="0"/>
            <a:t>1. Technical Category</a:t>
          </a:r>
          <a:endParaRPr lang="en-US" dirty="0"/>
        </a:p>
      </dgm:t>
    </dgm:pt>
    <dgm:pt modelId="{7A177022-1664-4956-9BCB-9FA099ABB3D7}" type="parTrans" cxnId="{025D9646-2CA0-4D07-B1B7-DAEDB5A756A2}">
      <dgm:prSet/>
      <dgm:spPr/>
      <dgm:t>
        <a:bodyPr/>
        <a:lstStyle/>
        <a:p>
          <a:endParaRPr lang="en-US"/>
        </a:p>
      </dgm:t>
    </dgm:pt>
    <dgm:pt modelId="{62242554-9658-47CD-92E8-47133B502220}" type="sibTrans" cxnId="{025D9646-2CA0-4D07-B1B7-DAEDB5A756A2}">
      <dgm:prSet/>
      <dgm:spPr/>
      <dgm:t>
        <a:bodyPr/>
        <a:lstStyle/>
        <a:p>
          <a:endParaRPr lang="en-US"/>
        </a:p>
      </dgm:t>
    </dgm:pt>
    <dgm:pt modelId="{1DD57887-F251-45EF-816B-D5D02DCE5181}">
      <dgm:prSet/>
      <dgm:spPr/>
      <dgm:t>
        <a:bodyPr/>
        <a:lstStyle/>
        <a:p>
          <a:r>
            <a:rPr lang="en-CA" dirty="0"/>
            <a:t>1.1. Regulations, Codes &amp; Standards</a:t>
          </a:r>
          <a:endParaRPr lang="en-US" dirty="0"/>
        </a:p>
      </dgm:t>
    </dgm:pt>
    <dgm:pt modelId="{53439242-EE26-40E8-A60A-0C755E8F67E0}" type="parTrans" cxnId="{4ECA33A7-FFD4-4A91-BF75-BA8C5A81E9D1}">
      <dgm:prSet/>
      <dgm:spPr/>
      <dgm:t>
        <a:bodyPr/>
        <a:lstStyle/>
        <a:p>
          <a:endParaRPr lang="en-US"/>
        </a:p>
      </dgm:t>
    </dgm:pt>
    <dgm:pt modelId="{73C17104-A9F3-46DF-A8ED-D159EB8AAD4C}" type="sibTrans" cxnId="{4ECA33A7-FFD4-4A91-BF75-BA8C5A81E9D1}">
      <dgm:prSet/>
      <dgm:spPr/>
      <dgm:t>
        <a:bodyPr/>
        <a:lstStyle/>
        <a:p>
          <a:endParaRPr lang="en-US"/>
        </a:p>
      </dgm:t>
    </dgm:pt>
    <dgm:pt modelId="{0A1D7340-84EF-4044-A719-0C733F32DF81}">
      <dgm:prSet/>
      <dgm:spPr/>
      <dgm:t>
        <a:bodyPr/>
        <a:lstStyle/>
        <a:p>
          <a:r>
            <a:rPr lang="en-CA" dirty="0"/>
            <a:t>1.6 Safety Awareness</a:t>
          </a:r>
          <a:endParaRPr lang="en-US" dirty="0"/>
        </a:p>
      </dgm:t>
    </dgm:pt>
    <dgm:pt modelId="{413BF698-6A22-4815-AF7F-EF353A80BA74}" type="parTrans" cxnId="{216D26A0-EF58-478A-B69C-2A9173969DC5}">
      <dgm:prSet/>
      <dgm:spPr/>
      <dgm:t>
        <a:bodyPr/>
        <a:lstStyle/>
        <a:p>
          <a:endParaRPr lang="en-US"/>
        </a:p>
      </dgm:t>
    </dgm:pt>
    <dgm:pt modelId="{460B9DD9-A426-4F32-9FE4-BA8E281FED53}" type="sibTrans" cxnId="{216D26A0-EF58-478A-B69C-2A9173969DC5}">
      <dgm:prSet/>
      <dgm:spPr/>
      <dgm:t>
        <a:bodyPr/>
        <a:lstStyle/>
        <a:p>
          <a:endParaRPr lang="en-US"/>
        </a:p>
      </dgm:t>
    </dgm:pt>
    <dgm:pt modelId="{E062A40F-425D-40F1-B29B-ACBAA8017D91}">
      <dgm:prSet/>
      <dgm:spPr/>
      <dgm:t>
        <a:bodyPr/>
        <a:lstStyle/>
        <a:p>
          <a:r>
            <a:rPr lang="en-CA" dirty="0"/>
            <a:t>1.9 Demonstrate Peer Review and Quality Control</a:t>
          </a:r>
          <a:endParaRPr lang="en-US" dirty="0"/>
        </a:p>
      </dgm:t>
    </dgm:pt>
    <dgm:pt modelId="{0049C87A-FC0E-4E0C-BECA-6DAC60CE9965}" type="parTrans" cxnId="{03CDFE27-08FC-40C3-8215-C9779E62A06F}">
      <dgm:prSet/>
      <dgm:spPr/>
      <dgm:t>
        <a:bodyPr/>
        <a:lstStyle/>
        <a:p>
          <a:endParaRPr lang="en-US"/>
        </a:p>
      </dgm:t>
    </dgm:pt>
    <dgm:pt modelId="{708AC4CE-254A-4DD4-861E-71F4A1C61C04}" type="sibTrans" cxnId="{03CDFE27-08FC-40C3-8215-C9779E62A06F}">
      <dgm:prSet/>
      <dgm:spPr/>
      <dgm:t>
        <a:bodyPr/>
        <a:lstStyle/>
        <a:p>
          <a:endParaRPr lang="en-US"/>
        </a:p>
      </dgm:t>
    </dgm:pt>
    <dgm:pt modelId="{C56CC7B2-A2F7-4104-8228-B39662FD9855}">
      <dgm:prSet/>
      <dgm:spPr/>
      <dgm:t>
        <a:bodyPr/>
        <a:lstStyle/>
        <a:p>
          <a:pPr>
            <a:defRPr b="1"/>
          </a:pPr>
          <a:r>
            <a:rPr lang="en-CA" dirty="0"/>
            <a:t>2. Communication Category</a:t>
          </a:r>
          <a:endParaRPr lang="en-US" dirty="0"/>
        </a:p>
      </dgm:t>
    </dgm:pt>
    <dgm:pt modelId="{E2CBFDC1-C7F8-433F-9C4D-71F511D0AA19}" type="parTrans" cxnId="{4A034FA5-F5D6-41BD-9711-8EB10C713704}">
      <dgm:prSet/>
      <dgm:spPr/>
      <dgm:t>
        <a:bodyPr/>
        <a:lstStyle/>
        <a:p>
          <a:endParaRPr lang="en-US"/>
        </a:p>
      </dgm:t>
    </dgm:pt>
    <dgm:pt modelId="{03A87E44-4366-4F9A-B23E-F5B483453AB7}" type="sibTrans" cxnId="{4A034FA5-F5D6-41BD-9711-8EB10C713704}">
      <dgm:prSet/>
      <dgm:spPr/>
      <dgm:t>
        <a:bodyPr/>
        <a:lstStyle/>
        <a:p>
          <a:endParaRPr lang="en-US"/>
        </a:p>
      </dgm:t>
    </dgm:pt>
    <dgm:pt modelId="{CA718F45-053B-40B3-994A-6E3C6962E90D}">
      <dgm:prSet/>
      <dgm:spPr/>
      <dgm:t>
        <a:bodyPr/>
        <a:lstStyle/>
        <a:p>
          <a:r>
            <a:rPr lang="en-CA" dirty="0"/>
            <a:t>2.1 Oral Communication (in English/French)</a:t>
          </a:r>
          <a:endParaRPr lang="en-US" dirty="0"/>
        </a:p>
      </dgm:t>
    </dgm:pt>
    <dgm:pt modelId="{8BE0FE6C-4627-44D9-BCCF-B0A1B6381B20}" type="parTrans" cxnId="{5AF2E53B-52CD-4AB1-A78F-D84EDF077461}">
      <dgm:prSet/>
      <dgm:spPr/>
      <dgm:t>
        <a:bodyPr/>
        <a:lstStyle/>
        <a:p>
          <a:endParaRPr lang="en-US"/>
        </a:p>
      </dgm:t>
    </dgm:pt>
    <dgm:pt modelId="{65C34FE8-6FAE-4D44-9989-7F6D42B24F76}" type="sibTrans" cxnId="{5AF2E53B-52CD-4AB1-A78F-D84EDF077461}">
      <dgm:prSet/>
      <dgm:spPr/>
      <dgm:t>
        <a:bodyPr/>
        <a:lstStyle/>
        <a:p>
          <a:endParaRPr lang="en-US"/>
        </a:p>
      </dgm:t>
    </dgm:pt>
    <dgm:pt modelId="{76139B7F-BD5C-4ACB-82C8-80CA37D6601F}">
      <dgm:prSet/>
      <dgm:spPr/>
      <dgm:t>
        <a:bodyPr/>
        <a:lstStyle/>
        <a:p>
          <a:r>
            <a:rPr lang="en-CA" dirty="0"/>
            <a:t>2.2 Writing (in English/French)</a:t>
          </a:r>
          <a:endParaRPr lang="en-US" dirty="0"/>
        </a:p>
      </dgm:t>
    </dgm:pt>
    <dgm:pt modelId="{E58E2EB9-85B4-4025-AF09-29AF7E832F8D}" type="parTrans" cxnId="{6D035FBA-D81D-489D-AB8F-3DD101A05F57}">
      <dgm:prSet/>
      <dgm:spPr/>
      <dgm:t>
        <a:bodyPr/>
        <a:lstStyle/>
        <a:p>
          <a:endParaRPr lang="en-US"/>
        </a:p>
      </dgm:t>
    </dgm:pt>
    <dgm:pt modelId="{0AFE705C-385E-4B56-AB55-ED02D67886F2}" type="sibTrans" cxnId="{6D035FBA-D81D-489D-AB8F-3DD101A05F57}">
      <dgm:prSet/>
      <dgm:spPr/>
      <dgm:t>
        <a:bodyPr/>
        <a:lstStyle/>
        <a:p>
          <a:endParaRPr lang="en-US"/>
        </a:p>
      </dgm:t>
    </dgm:pt>
    <dgm:pt modelId="{2FB06E0F-2471-4820-9A95-EA23035B7285}">
      <dgm:prSet/>
      <dgm:spPr/>
      <dgm:t>
        <a:bodyPr/>
        <a:lstStyle/>
        <a:p>
          <a:r>
            <a:rPr lang="en-CA" dirty="0"/>
            <a:t>2.3 Reading and Comprehension (in English/French)</a:t>
          </a:r>
          <a:endParaRPr lang="en-US" dirty="0"/>
        </a:p>
      </dgm:t>
    </dgm:pt>
    <dgm:pt modelId="{42325A41-FA37-45E0-AFD4-40E868E0839C}" type="parTrans" cxnId="{441E79C1-4835-41D0-98A2-9F28C94CC5C5}">
      <dgm:prSet/>
      <dgm:spPr/>
      <dgm:t>
        <a:bodyPr/>
        <a:lstStyle/>
        <a:p>
          <a:endParaRPr lang="en-US"/>
        </a:p>
      </dgm:t>
    </dgm:pt>
    <dgm:pt modelId="{04E9D8E4-D48B-41D0-B9B7-B32555E35C65}" type="sibTrans" cxnId="{441E79C1-4835-41D0-98A2-9F28C94CC5C5}">
      <dgm:prSet/>
      <dgm:spPr/>
      <dgm:t>
        <a:bodyPr/>
        <a:lstStyle/>
        <a:p>
          <a:endParaRPr lang="en-US"/>
        </a:p>
      </dgm:t>
    </dgm:pt>
    <dgm:pt modelId="{D508BD61-3C72-4541-902B-041ED2D5D1C9}">
      <dgm:prSet/>
      <dgm:spPr/>
      <dgm:t>
        <a:bodyPr/>
        <a:lstStyle/>
        <a:p>
          <a:pPr>
            <a:defRPr b="1"/>
          </a:pPr>
          <a:r>
            <a:rPr lang="en-CA" dirty="0"/>
            <a:t>5. Professional Accountability</a:t>
          </a:r>
          <a:endParaRPr lang="en-US" dirty="0"/>
        </a:p>
      </dgm:t>
    </dgm:pt>
    <dgm:pt modelId="{8F3DE6AE-B51D-4092-AE9D-793A286E7276}" type="parTrans" cxnId="{FBBDEC58-CA5B-4893-AAE9-F7C9998447C4}">
      <dgm:prSet/>
      <dgm:spPr/>
      <dgm:t>
        <a:bodyPr/>
        <a:lstStyle/>
        <a:p>
          <a:endParaRPr lang="en-US"/>
        </a:p>
      </dgm:t>
    </dgm:pt>
    <dgm:pt modelId="{C1955084-6512-449F-AAFC-BCEBDF8B26AF}" type="sibTrans" cxnId="{FBBDEC58-CA5B-4893-AAE9-F7C9998447C4}">
      <dgm:prSet/>
      <dgm:spPr/>
      <dgm:t>
        <a:bodyPr/>
        <a:lstStyle/>
        <a:p>
          <a:endParaRPr lang="en-US"/>
        </a:p>
      </dgm:t>
    </dgm:pt>
    <dgm:pt modelId="{A73823D0-B23C-45B6-B2BB-92948C5C233E}">
      <dgm:prSet/>
      <dgm:spPr/>
      <dgm:t>
        <a:bodyPr/>
        <a:lstStyle/>
        <a:p>
          <a:r>
            <a:rPr lang="en-CA" dirty="0"/>
            <a:t>5.1 Code of Ethics</a:t>
          </a:r>
          <a:endParaRPr lang="en-US" dirty="0"/>
        </a:p>
      </dgm:t>
    </dgm:pt>
    <dgm:pt modelId="{D26AC983-614E-49F3-9C53-4368E71EFD20}" type="parTrans" cxnId="{3C7226D4-79F4-4937-909D-0A13E0E758AE}">
      <dgm:prSet/>
      <dgm:spPr/>
      <dgm:t>
        <a:bodyPr/>
        <a:lstStyle/>
        <a:p>
          <a:endParaRPr lang="en-US"/>
        </a:p>
      </dgm:t>
    </dgm:pt>
    <dgm:pt modelId="{C2E4B600-E5E2-42BC-9C18-356F503B6C29}" type="sibTrans" cxnId="{3C7226D4-79F4-4937-909D-0A13E0E758AE}">
      <dgm:prSet/>
      <dgm:spPr/>
      <dgm:t>
        <a:bodyPr/>
        <a:lstStyle/>
        <a:p>
          <a:endParaRPr lang="en-US"/>
        </a:p>
      </dgm:t>
    </dgm:pt>
    <dgm:pt modelId="{11D22606-69FB-4825-8475-FB61F639E605}">
      <dgm:prSet/>
      <dgm:spPr/>
      <dgm:t>
        <a:bodyPr/>
        <a:lstStyle/>
        <a:p>
          <a:pPr>
            <a:defRPr b="1"/>
          </a:pPr>
          <a:r>
            <a:rPr lang="en-CA" dirty="0"/>
            <a:t>6. Social, Economic, Environmental &amp; Sustainability</a:t>
          </a:r>
          <a:endParaRPr lang="en-US" dirty="0"/>
        </a:p>
      </dgm:t>
    </dgm:pt>
    <dgm:pt modelId="{98585F75-DBD1-42F2-87DC-15AC8E8547DB}" type="parTrans" cxnId="{6AEDEC48-B071-4ABB-965C-67FB07102377}">
      <dgm:prSet/>
      <dgm:spPr/>
      <dgm:t>
        <a:bodyPr/>
        <a:lstStyle/>
        <a:p>
          <a:endParaRPr lang="en-US"/>
        </a:p>
      </dgm:t>
    </dgm:pt>
    <dgm:pt modelId="{AB88F9FF-2BCE-485E-99AD-807057DAA3C4}" type="sibTrans" cxnId="{6AEDEC48-B071-4ABB-965C-67FB07102377}">
      <dgm:prSet/>
      <dgm:spPr/>
      <dgm:t>
        <a:bodyPr/>
        <a:lstStyle/>
        <a:p>
          <a:endParaRPr lang="en-US"/>
        </a:p>
      </dgm:t>
    </dgm:pt>
    <dgm:pt modelId="{7EDD3144-86C7-4BDB-9A6F-5D45C9359B24}">
      <dgm:prSet/>
      <dgm:spPr/>
      <dgm:t>
        <a:bodyPr/>
        <a:lstStyle/>
        <a:p>
          <a:r>
            <a:rPr lang="en-CA" dirty="0"/>
            <a:t>6.2 Engineering and the Public</a:t>
          </a:r>
          <a:endParaRPr lang="en-US" dirty="0"/>
        </a:p>
      </dgm:t>
    </dgm:pt>
    <dgm:pt modelId="{8633F5F0-0517-4028-8DE8-CD085FB129E8}" type="parTrans" cxnId="{A97799F2-2AA7-4077-BFD3-50E17EDB60FF}">
      <dgm:prSet/>
      <dgm:spPr/>
      <dgm:t>
        <a:bodyPr/>
        <a:lstStyle/>
        <a:p>
          <a:endParaRPr lang="en-US"/>
        </a:p>
      </dgm:t>
    </dgm:pt>
    <dgm:pt modelId="{97239D20-DB36-46E9-ACD4-790119548824}" type="sibTrans" cxnId="{A97799F2-2AA7-4077-BFD3-50E17EDB60FF}">
      <dgm:prSet/>
      <dgm:spPr/>
      <dgm:t>
        <a:bodyPr/>
        <a:lstStyle/>
        <a:p>
          <a:endParaRPr lang="en-US"/>
        </a:p>
      </dgm:t>
    </dgm:pt>
    <dgm:pt modelId="{A463CA50-D115-48E0-A98F-240ADCD5F9CB}" type="pres">
      <dgm:prSet presAssocID="{C2C6A6DC-80FF-44C5-9702-AB7072F77F96}" presName="root" presStyleCnt="0">
        <dgm:presLayoutVars>
          <dgm:dir/>
          <dgm:resizeHandles val="exact"/>
        </dgm:presLayoutVars>
      </dgm:prSet>
      <dgm:spPr/>
    </dgm:pt>
    <dgm:pt modelId="{3C74741F-DFFF-4109-A346-7DA7FDF4AEBC}" type="pres">
      <dgm:prSet presAssocID="{04062BBC-567D-4B67-B600-443FD257A740}" presName="compNode" presStyleCnt="0"/>
      <dgm:spPr/>
    </dgm:pt>
    <dgm:pt modelId="{1F26370D-B354-436E-8DDB-CA267FC0FABF}" type="pres">
      <dgm:prSet presAssocID="{04062BBC-567D-4B67-B600-443FD257A740}" presName="iconRect" presStyleLbl="node1" presStyleIdx="0" presStyleCnt="4" custLinFactNeighborX="-16818" custLinFactNeighborY="-8619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3BA9E8A-F151-40A4-870E-6323BFDEB948}" type="pres">
      <dgm:prSet presAssocID="{04062BBC-567D-4B67-B600-443FD257A740}" presName="iconSpace" presStyleCnt="0"/>
      <dgm:spPr/>
    </dgm:pt>
    <dgm:pt modelId="{D6ADABD5-1220-4B30-9DF4-32E0E3CE3023}" type="pres">
      <dgm:prSet presAssocID="{04062BBC-567D-4B67-B600-443FD257A740}" presName="parTx" presStyleLbl="revTx" presStyleIdx="0" presStyleCnt="8" custLinFactY="-44168" custLinFactNeighborY="-100000">
        <dgm:presLayoutVars>
          <dgm:chMax val="0"/>
          <dgm:chPref val="0"/>
        </dgm:presLayoutVars>
      </dgm:prSet>
      <dgm:spPr/>
    </dgm:pt>
    <dgm:pt modelId="{CA1F88FD-DC1A-42FB-9BCD-300E9238EDE1}" type="pres">
      <dgm:prSet presAssocID="{04062BBC-567D-4B67-B600-443FD257A740}" presName="txSpace" presStyleCnt="0"/>
      <dgm:spPr/>
    </dgm:pt>
    <dgm:pt modelId="{C7840CA3-56FC-45CB-AB41-5259740666D4}" type="pres">
      <dgm:prSet presAssocID="{04062BBC-567D-4B67-B600-443FD257A740}" presName="desTx" presStyleLbl="revTx" presStyleIdx="1" presStyleCnt="8">
        <dgm:presLayoutVars/>
      </dgm:prSet>
      <dgm:spPr/>
    </dgm:pt>
    <dgm:pt modelId="{B881B708-9DBB-44CB-9E68-4186D4C5B21C}" type="pres">
      <dgm:prSet presAssocID="{62242554-9658-47CD-92E8-47133B502220}" presName="sibTrans" presStyleCnt="0"/>
      <dgm:spPr/>
    </dgm:pt>
    <dgm:pt modelId="{7972B016-8121-4C50-BF09-4630288980C5}" type="pres">
      <dgm:prSet presAssocID="{C56CC7B2-A2F7-4104-8228-B39662FD9855}" presName="compNode" presStyleCnt="0"/>
      <dgm:spPr/>
    </dgm:pt>
    <dgm:pt modelId="{ACB20C25-56B2-4673-BED0-9860A45D786B}" type="pres">
      <dgm:prSet presAssocID="{C56CC7B2-A2F7-4104-8228-B39662FD9855}" presName="iconRect" presStyleLbl="node1" presStyleIdx="1" presStyleCnt="4" custLinFactNeighborX="-4205" custLinFactNeighborY="-8303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9D50CA6A-D8A8-4C3D-B83C-1B3CA1D9CAB0}" type="pres">
      <dgm:prSet presAssocID="{C56CC7B2-A2F7-4104-8228-B39662FD9855}" presName="iconSpace" presStyleCnt="0"/>
      <dgm:spPr/>
    </dgm:pt>
    <dgm:pt modelId="{EB64BCB0-489B-42AB-B177-3FC0F1690517}" type="pres">
      <dgm:prSet presAssocID="{C56CC7B2-A2F7-4104-8228-B39662FD9855}" presName="parTx" presStyleLbl="revTx" presStyleIdx="2" presStyleCnt="8" custLinFactY="-32582" custLinFactNeighborX="-1471" custLinFactNeighborY="-100000">
        <dgm:presLayoutVars>
          <dgm:chMax val="0"/>
          <dgm:chPref val="0"/>
        </dgm:presLayoutVars>
      </dgm:prSet>
      <dgm:spPr/>
    </dgm:pt>
    <dgm:pt modelId="{020C2684-D0FF-4FE5-93F9-95A914992B9C}" type="pres">
      <dgm:prSet presAssocID="{C56CC7B2-A2F7-4104-8228-B39662FD9855}" presName="txSpace" presStyleCnt="0"/>
      <dgm:spPr/>
    </dgm:pt>
    <dgm:pt modelId="{9D7D0BFC-C3D7-444D-AD22-A6881A9C2178}" type="pres">
      <dgm:prSet presAssocID="{C56CC7B2-A2F7-4104-8228-B39662FD9855}" presName="desTx" presStyleLbl="revTx" presStyleIdx="3" presStyleCnt="8">
        <dgm:presLayoutVars/>
      </dgm:prSet>
      <dgm:spPr/>
    </dgm:pt>
    <dgm:pt modelId="{25B5F358-F0DF-444A-AD79-E98CE663AE81}" type="pres">
      <dgm:prSet presAssocID="{03A87E44-4366-4F9A-B23E-F5B483453AB7}" presName="sibTrans" presStyleCnt="0"/>
      <dgm:spPr/>
    </dgm:pt>
    <dgm:pt modelId="{97894684-F13B-4ECF-97E5-CB7966A2CB3F}" type="pres">
      <dgm:prSet presAssocID="{D508BD61-3C72-4541-902B-041ED2D5D1C9}" presName="compNode" presStyleCnt="0"/>
      <dgm:spPr/>
    </dgm:pt>
    <dgm:pt modelId="{30B17C2C-94FF-4FF0-B4B9-9E20C4054987}" type="pres">
      <dgm:prSet presAssocID="{D508BD61-3C72-4541-902B-041ED2D5D1C9}" presName="iconRect" presStyleLbl="node1" presStyleIdx="2" presStyleCnt="4" custLinFactNeighborX="3153" custLinFactNeighborY="-8724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ales of Justice"/>
        </a:ext>
      </dgm:extLst>
    </dgm:pt>
    <dgm:pt modelId="{2DD35978-064F-4AD6-B45D-14F6137C3A53}" type="pres">
      <dgm:prSet presAssocID="{D508BD61-3C72-4541-902B-041ED2D5D1C9}" presName="iconSpace" presStyleCnt="0"/>
      <dgm:spPr/>
    </dgm:pt>
    <dgm:pt modelId="{42C88912-8B1C-460F-9994-5BE04405B896}" type="pres">
      <dgm:prSet presAssocID="{D508BD61-3C72-4541-902B-041ED2D5D1C9}" presName="parTx" presStyleLbl="revTx" presStyleIdx="4" presStyleCnt="8" custLinFactY="-32582" custLinFactNeighborX="3087" custLinFactNeighborY="-100000">
        <dgm:presLayoutVars>
          <dgm:chMax val="0"/>
          <dgm:chPref val="0"/>
        </dgm:presLayoutVars>
      </dgm:prSet>
      <dgm:spPr/>
    </dgm:pt>
    <dgm:pt modelId="{326D5D20-EDF2-4F2D-B320-6388E8DDF769}" type="pres">
      <dgm:prSet presAssocID="{D508BD61-3C72-4541-902B-041ED2D5D1C9}" presName="txSpace" presStyleCnt="0"/>
      <dgm:spPr/>
    </dgm:pt>
    <dgm:pt modelId="{1D87BBB3-F663-4DB3-9C63-3970B9DBAE9D}" type="pres">
      <dgm:prSet presAssocID="{D508BD61-3C72-4541-902B-041ED2D5D1C9}" presName="desTx" presStyleLbl="revTx" presStyleIdx="5" presStyleCnt="8">
        <dgm:presLayoutVars/>
      </dgm:prSet>
      <dgm:spPr/>
    </dgm:pt>
    <dgm:pt modelId="{86D4ABD4-DE38-4E6C-BD12-F480DA9746D9}" type="pres">
      <dgm:prSet presAssocID="{C1955084-6512-449F-AAFC-BCEBDF8B26AF}" presName="sibTrans" presStyleCnt="0"/>
      <dgm:spPr/>
    </dgm:pt>
    <dgm:pt modelId="{ADB0B8F0-A23E-47AE-B34D-7B488629C330}" type="pres">
      <dgm:prSet presAssocID="{11D22606-69FB-4825-8475-FB61F639E605}" presName="compNode" presStyleCnt="0"/>
      <dgm:spPr/>
    </dgm:pt>
    <dgm:pt modelId="{1EFC4729-F342-4C3E-83B6-205D031A5824}" type="pres">
      <dgm:prSet presAssocID="{11D22606-69FB-4825-8475-FB61F639E605}" presName="iconRect" presStyleLbl="node1" presStyleIdx="3" presStyleCnt="4" custLinFactY="-5112" custLinFactNeighborX="4205"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dge scene"/>
        </a:ext>
      </dgm:extLst>
    </dgm:pt>
    <dgm:pt modelId="{8E772E3C-ECA4-48A5-9938-0D878331C999}" type="pres">
      <dgm:prSet presAssocID="{11D22606-69FB-4825-8475-FB61F639E605}" presName="iconSpace" presStyleCnt="0"/>
      <dgm:spPr/>
    </dgm:pt>
    <dgm:pt modelId="{1B00D89A-D2EE-4287-9940-604C3A7DE191}" type="pres">
      <dgm:prSet presAssocID="{11D22606-69FB-4825-8475-FB61F639E605}" presName="parTx" presStyleLbl="revTx" presStyleIdx="6" presStyleCnt="8" custLinFactY="-32582" custLinFactNeighborX="736" custLinFactNeighborY="-100000">
        <dgm:presLayoutVars>
          <dgm:chMax val="0"/>
          <dgm:chPref val="0"/>
        </dgm:presLayoutVars>
      </dgm:prSet>
      <dgm:spPr/>
    </dgm:pt>
    <dgm:pt modelId="{E7321D4D-F4D6-4309-BE6D-581F5309E7D3}" type="pres">
      <dgm:prSet presAssocID="{11D22606-69FB-4825-8475-FB61F639E605}" presName="txSpace" presStyleCnt="0"/>
      <dgm:spPr/>
    </dgm:pt>
    <dgm:pt modelId="{17A20A5C-701B-4759-B299-ADFAD1FFDAB3}" type="pres">
      <dgm:prSet presAssocID="{11D22606-69FB-4825-8475-FB61F639E605}" presName="desTx" presStyleLbl="revTx" presStyleIdx="7" presStyleCnt="8">
        <dgm:presLayoutVars/>
      </dgm:prSet>
      <dgm:spPr/>
    </dgm:pt>
  </dgm:ptLst>
  <dgm:cxnLst>
    <dgm:cxn modelId="{D73FCE0A-E15D-400D-A4AE-3CBE482214EB}" type="presOf" srcId="{0A1D7340-84EF-4044-A719-0C733F32DF81}" destId="{C7840CA3-56FC-45CB-AB41-5259740666D4}" srcOrd="0" destOrd="1" presId="urn:microsoft.com/office/officeart/2018/5/layout/CenteredIconLabelDescriptionList"/>
    <dgm:cxn modelId="{569FD411-6906-4F98-BEB4-7D82FEF5F883}" type="presOf" srcId="{C56CC7B2-A2F7-4104-8228-B39662FD9855}" destId="{EB64BCB0-489B-42AB-B177-3FC0F1690517}" srcOrd="0" destOrd="0" presId="urn:microsoft.com/office/officeart/2018/5/layout/CenteredIconLabelDescriptionList"/>
    <dgm:cxn modelId="{A6513312-F26B-4F03-94FA-816A1183F740}" type="presOf" srcId="{D508BD61-3C72-4541-902B-041ED2D5D1C9}" destId="{42C88912-8B1C-460F-9994-5BE04405B896}" srcOrd="0" destOrd="0" presId="urn:microsoft.com/office/officeart/2018/5/layout/CenteredIconLabelDescriptionList"/>
    <dgm:cxn modelId="{7DA3571A-29F1-45D8-B475-422964EBBC24}" type="presOf" srcId="{2FB06E0F-2471-4820-9A95-EA23035B7285}" destId="{9D7D0BFC-C3D7-444D-AD22-A6881A9C2178}" srcOrd="0" destOrd="2" presId="urn:microsoft.com/office/officeart/2018/5/layout/CenteredIconLabelDescriptionList"/>
    <dgm:cxn modelId="{03CDFE27-08FC-40C3-8215-C9779E62A06F}" srcId="{04062BBC-567D-4B67-B600-443FD257A740}" destId="{E062A40F-425D-40F1-B29B-ACBAA8017D91}" srcOrd="2" destOrd="0" parTransId="{0049C87A-FC0E-4E0C-BECA-6DAC60CE9965}" sibTransId="{708AC4CE-254A-4DD4-861E-71F4A1C61C04}"/>
    <dgm:cxn modelId="{5AF2E53B-52CD-4AB1-A78F-D84EDF077461}" srcId="{C56CC7B2-A2F7-4104-8228-B39662FD9855}" destId="{CA718F45-053B-40B3-994A-6E3C6962E90D}" srcOrd="0" destOrd="0" parTransId="{8BE0FE6C-4627-44D9-BCCF-B0A1B6381B20}" sibTransId="{65C34FE8-6FAE-4D44-9989-7F6D42B24F76}"/>
    <dgm:cxn modelId="{D2D2A162-7ECE-4660-B7C8-A6060A23AF0C}" type="presOf" srcId="{11D22606-69FB-4825-8475-FB61F639E605}" destId="{1B00D89A-D2EE-4287-9940-604C3A7DE191}" srcOrd="0" destOrd="0" presId="urn:microsoft.com/office/officeart/2018/5/layout/CenteredIconLabelDescriptionList"/>
    <dgm:cxn modelId="{A55EBB43-2506-487E-9060-25A54AA6CBE9}" type="presOf" srcId="{E062A40F-425D-40F1-B29B-ACBAA8017D91}" destId="{C7840CA3-56FC-45CB-AB41-5259740666D4}" srcOrd="0" destOrd="2" presId="urn:microsoft.com/office/officeart/2018/5/layout/CenteredIconLabelDescriptionList"/>
    <dgm:cxn modelId="{025D9646-2CA0-4D07-B1B7-DAEDB5A756A2}" srcId="{C2C6A6DC-80FF-44C5-9702-AB7072F77F96}" destId="{04062BBC-567D-4B67-B600-443FD257A740}" srcOrd="0" destOrd="0" parTransId="{7A177022-1664-4956-9BCB-9FA099ABB3D7}" sibTransId="{62242554-9658-47CD-92E8-47133B502220}"/>
    <dgm:cxn modelId="{6AEDEC48-B071-4ABB-965C-67FB07102377}" srcId="{C2C6A6DC-80FF-44C5-9702-AB7072F77F96}" destId="{11D22606-69FB-4825-8475-FB61F639E605}" srcOrd="3" destOrd="0" parTransId="{98585F75-DBD1-42F2-87DC-15AC8E8547DB}" sibTransId="{AB88F9FF-2BCE-485E-99AD-807057DAA3C4}"/>
    <dgm:cxn modelId="{765E346E-E896-4A53-A60A-51D6D7CCB0F8}" type="presOf" srcId="{7EDD3144-86C7-4BDB-9A6F-5D45C9359B24}" destId="{17A20A5C-701B-4759-B299-ADFAD1FFDAB3}" srcOrd="0" destOrd="0" presId="urn:microsoft.com/office/officeart/2018/5/layout/CenteredIconLabelDescriptionList"/>
    <dgm:cxn modelId="{FBBDEC58-CA5B-4893-AAE9-F7C9998447C4}" srcId="{C2C6A6DC-80FF-44C5-9702-AB7072F77F96}" destId="{D508BD61-3C72-4541-902B-041ED2D5D1C9}" srcOrd="2" destOrd="0" parTransId="{8F3DE6AE-B51D-4092-AE9D-793A286E7276}" sibTransId="{C1955084-6512-449F-AAFC-BCEBDF8B26AF}"/>
    <dgm:cxn modelId="{1B30A57B-F6CA-4E0D-83BB-8D6B855EBB30}" type="presOf" srcId="{C2C6A6DC-80FF-44C5-9702-AB7072F77F96}" destId="{A463CA50-D115-48E0-A98F-240ADCD5F9CB}" srcOrd="0" destOrd="0" presId="urn:microsoft.com/office/officeart/2018/5/layout/CenteredIconLabelDescriptionList"/>
    <dgm:cxn modelId="{E24E4E8C-47C6-48CA-AA84-BA30AD4FE1ED}" type="presOf" srcId="{76139B7F-BD5C-4ACB-82C8-80CA37D6601F}" destId="{9D7D0BFC-C3D7-444D-AD22-A6881A9C2178}" srcOrd="0" destOrd="1" presId="urn:microsoft.com/office/officeart/2018/5/layout/CenteredIconLabelDescriptionList"/>
    <dgm:cxn modelId="{225EB190-B4DD-4B34-892E-83BDB3269993}" type="presOf" srcId="{1DD57887-F251-45EF-816B-D5D02DCE5181}" destId="{C7840CA3-56FC-45CB-AB41-5259740666D4}" srcOrd="0" destOrd="0" presId="urn:microsoft.com/office/officeart/2018/5/layout/CenteredIconLabelDescriptionList"/>
    <dgm:cxn modelId="{82026393-CCAE-4FF7-BC76-A63C57D94B1F}" type="presOf" srcId="{CA718F45-053B-40B3-994A-6E3C6962E90D}" destId="{9D7D0BFC-C3D7-444D-AD22-A6881A9C2178}" srcOrd="0" destOrd="0" presId="urn:microsoft.com/office/officeart/2018/5/layout/CenteredIconLabelDescriptionList"/>
    <dgm:cxn modelId="{216D26A0-EF58-478A-B69C-2A9173969DC5}" srcId="{04062BBC-567D-4B67-B600-443FD257A740}" destId="{0A1D7340-84EF-4044-A719-0C733F32DF81}" srcOrd="1" destOrd="0" parTransId="{413BF698-6A22-4815-AF7F-EF353A80BA74}" sibTransId="{460B9DD9-A426-4F32-9FE4-BA8E281FED53}"/>
    <dgm:cxn modelId="{4A034FA5-F5D6-41BD-9711-8EB10C713704}" srcId="{C2C6A6DC-80FF-44C5-9702-AB7072F77F96}" destId="{C56CC7B2-A2F7-4104-8228-B39662FD9855}" srcOrd="1" destOrd="0" parTransId="{E2CBFDC1-C7F8-433F-9C4D-71F511D0AA19}" sibTransId="{03A87E44-4366-4F9A-B23E-F5B483453AB7}"/>
    <dgm:cxn modelId="{4ECA33A7-FFD4-4A91-BF75-BA8C5A81E9D1}" srcId="{04062BBC-567D-4B67-B600-443FD257A740}" destId="{1DD57887-F251-45EF-816B-D5D02DCE5181}" srcOrd="0" destOrd="0" parTransId="{53439242-EE26-40E8-A60A-0C755E8F67E0}" sibTransId="{73C17104-A9F3-46DF-A8ED-D159EB8AAD4C}"/>
    <dgm:cxn modelId="{6D035FBA-D81D-489D-AB8F-3DD101A05F57}" srcId="{C56CC7B2-A2F7-4104-8228-B39662FD9855}" destId="{76139B7F-BD5C-4ACB-82C8-80CA37D6601F}" srcOrd="1" destOrd="0" parTransId="{E58E2EB9-85B4-4025-AF09-29AF7E832F8D}" sibTransId="{0AFE705C-385E-4B56-AB55-ED02D67886F2}"/>
    <dgm:cxn modelId="{441E79C1-4835-41D0-98A2-9F28C94CC5C5}" srcId="{C56CC7B2-A2F7-4104-8228-B39662FD9855}" destId="{2FB06E0F-2471-4820-9A95-EA23035B7285}" srcOrd="2" destOrd="0" parTransId="{42325A41-FA37-45E0-AFD4-40E868E0839C}" sibTransId="{04E9D8E4-D48B-41D0-B9B7-B32555E35C65}"/>
    <dgm:cxn modelId="{3AD564D2-6504-46E4-A30F-412BB212F3C4}" type="presOf" srcId="{A73823D0-B23C-45B6-B2BB-92948C5C233E}" destId="{1D87BBB3-F663-4DB3-9C63-3970B9DBAE9D}" srcOrd="0" destOrd="0" presId="urn:microsoft.com/office/officeart/2018/5/layout/CenteredIconLabelDescriptionList"/>
    <dgm:cxn modelId="{3C7226D4-79F4-4937-909D-0A13E0E758AE}" srcId="{D508BD61-3C72-4541-902B-041ED2D5D1C9}" destId="{A73823D0-B23C-45B6-B2BB-92948C5C233E}" srcOrd="0" destOrd="0" parTransId="{D26AC983-614E-49F3-9C53-4368E71EFD20}" sibTransId="{C2E4B600-E5E2-42BC-9C18-356F503B6C29}"/>
    <dgm:cxn modelId="{A97799F2-2AA7-4077-BFD3-50E17EDB60FF}" srcId="{11D22606-69FB-4825-8475-FB61F639E605}" destId="{7EDD3144-86C7-4BDB-9A6F-5D45C9359B24}" srcOrd="0" destOrd="0" parTransId="{8633F5F0-0517-4028-8DE8-CD085FB129E8}" sibTransId="{97239D20-DB36-46E9-ACD4-790119548824}"/>
    <dgm:cxn modelId="{E7437CFD-70AC-409C-870E-2999AFD9F93B}" type="presOf" srcId="{04062BBC-567D-4B67-B600-443FD257A740}" destId="{D6ADABD5-1220-4B30-9DF4-32E0E3CE3023}" srcOrd="0" destOrd="0" presId="urn:microsoft.com/office/officeart/2018/5/layout/CenteredIconLabelDescriptionList"/>
    <dgm:cxn modelId="{4E11A270-8F00-474A-8C13-3D2184F146BA}" type="presParOf" srcId="{A463CA50-D115-48E0-A98F-240ADCD5F9CB}" destId="{3C74741F-DFFF-4109-A346-7DA7FDF4AEBC}" srcOrd="0" destOrd="0" presId="urn:microsoft.com/office/officeart/2018/5/layout/CenteredIconLabelDescriptionList"/>
    <dgm:cxn modelId="{B9149A1F-187F-4114-947B-496121629820}" type="presParOf" srcId="{3C74741F-DFFF-4109-A346-7DA7FDF4AEBC}" destId="{1F26370D-B354-436E-8DDB-CA267FC0FABF}" srcOrd="0" destOrd="0" presId="urn:microsoft.com/office/officeart/2018/5/layout/CenteredIconLabelDescriptionList"/>
    <dgm:cxn modelId="{06F0F2A2-82CD-4044-AC7F-477709CDCFD1}" type="presParOf" srcId="{3C74741F-DFFF-4109-A346-7DA7FDF4AEBC}" destId="{73BA9E8A-F151-40A4-870E-6323BFDEB948}" srcOrd="1" destOrd="0" presId="urn:microsoft.com/office/officeart/2018/5/layout/CenteredIconLabelDescriptionList"/>
    <dgm:cxn modelId="{E72F2745-EFD1-4ADD-8B12-CCD8A07889EE}" type="presParOf" srcId="{3C74741F-DFFF-4109-A346-7DA7FDF4AEBC}" destId="{D6ADABD5-1220-4B30-9DF4-32E0E3CE3023}" srcOrd="2" destOrd="0" presId="urn:microsoft.com/office/officeart/2018/5/layout/CenteredIconLabelDescriptionList"/>
    <dgm:cxn modelId="{5D8B26B5-3A02-422B-BA9F-A8E919609885}" type="presParOf" srcId="{3C74741F-DFFF-4109-A346-7DA7FDF4AEBC}" destId="{CA1F88FD-DC1A-42FB-9BCD-300E9238EDE1}" srcOrd="3" destOrd="0" presId="urn:microsoft.com/office/officeart/2018/5/layout/CenteredIconLabelDescriptionList"/>
    <dgm:cxn modelId="{5114D231-24BA-4E91-90C9-C1F91B80A951}" type="presParOf" srcId="{3C74741F-DFFF-4109-A346-7DA7FDF4AEBC}" destId="{C7840CA3-56FC-45CB-AB41-5259740666D4}" srcOrd="4" destOrd="0" presId="urn:microsoft.com/office/officeart/2018/5/layout/CenteredIconLabelDescriptionList"/>
    <dgm:cxn modelId="{57084D26-FDEE-45FE-A247-FF3C066D7640}" type="presParOf" srcId="{A463CA50-D115-48E0-A98F-240ADCD5F9CB}" destId="{B881B708-9DBB-44CB-9E68-4186D4C5B21C}" srcOrd="1" destOrd="0" presId="urn:microsoft.com/office/officeart/2018/5/layout/CenteredIconLabelDescriptionList"/>
    <dgm:cxn modelId="{CBE4B9BB-1C45-4164-BA95-324353E3A995}" type="presParOf" srcId="{A463CA50-D115-48E0-A98F-240ADCD5F9CB}" destId="{7972B016-8121-4C50-BF09-4630288980C5}" srcOrd="2" destOrd="0" presId="urn:microsoft.com/office/officeart/2018/5/layout/CenteredIconLabelDescriptionList"/>
    <dgm:cxn modelId="{57AF0C64-0B39-41C0-BD88-0D4AAECE0D7D}" type="presParOf" srcId="{7972B016-8121-4C50-BF09-4630288980C5}" destId="{ACB20C25-56B2-4673-BED0-9860A45D786B}" srcOrd="0" destOrd="0" presId="urn:microsoft.com/office/officeart/2018/5/layout/CenteredIconLabelDescriptionList"/>
    <dgm:cxn modelId="{12DB2625-FC94-48C6-854D-3EC0391745B1}" type="presParOf" srcId="{7972B016-8121-4C50-BF09-4630288980C5}" destId="{9D50CA6A-D8A8-4C3D-B83C-1B3CA1D9CAB0}" srcOrd="1" destOrd="0" presId="urn:microsoft.com/office/officeart/2018/5/layout/CenteredIconLabelDescriptionList"/>
    <dgm:cxn modelId="{C7B2C562-5461-47B4-93DF-53CBB652E7B5}" type="presParOf" srcId="{7972B016-8121-4C50-BF09-4630288980C5}" destId="{EB64BCB0-489B-42AB-B177-3FC0F1690517}" srcOrd="2" destOrd="0" presId="urn:microsoft.com/office/officeart/2018/5/layout/CenteredIconLabelDescriptionList"/>
    <dgm:cxn modelId="{638BBBD3-E607-4F1F-8696-DDADC7D8C08A}" type="presParOf" srcId="{7972B016-8121-4C50-BF09-4630288980C5}" destId="{020C2684-D0FF-4FE5-93F9-95A914992B9C}" srcOrd="3" destOrd="0" presId="urn:microsoft.com/office/officeart/2018/5/layout/CenteredIconLabelDescriptionList"/>
    <dgm:cxn modelId="{DC50A10E-C767-41C6-A025-A05D8C7F37EE}" type="presParOf" srcId="{7972B016-8121-4C50-BF09-4630288980C5}" destId="{9D7D0BFC-C3D7-444D-AD22-A6881A9C2178}" srcOrd="4" destOrd="0" presId="urn:microsoft.com/office/officeart/2018/5/layout/CenteredIconLabelDescriptionList"/>
    <dgm:cxn modelId="{FF0CBE74-6226-4F28-804C-39E7AEB332EA}" type="presParOf" srcId="{A463CA50-D115-48E0-A98F-240ADCD5F9CB}" destId="{25B5F358-F0DF-444A-AD79-E98CE663AE81}" srcOrd="3" destOrd="0" presId="urn:microsoft.com/office/officeart/2018/5/layout/CenteredIconLabelDescriptionList"/>
    <dgm:cxn modelId="{A82A5264-2049-4E9C-B6D2-80FC9FC314B6}" type="presParOf" srcId="{A463CA50-D115-48E0-A98F-240ADCD5F9CB}" destId="{97894684-F13B-4ECF-97E5-CB7966A2CB3F}" srcOrd="4" destOrd="0" presId="urn:microsoft.com/office/officeart/2018/5/layout/CenteredIconLabelDescriptionList"/>
    <dgm:cxn modelId="{AA41E26C-A007-4BD5-A275-EEC0A6363857}" type="presParOf" srcId="{97894684-F13B-4ECF-97E5-CB7966A2CB3F}" destId="{30B17C2C-94FF-4FF0-B4B9-9E20C4054987}" srcOrd="0" destOrd="0" presId="urn:microsoft.com/office/officeart/2018/5/layout/CenteredIconLabelDescriptionList"/>
    <dgm:cxn modelId="{C09164A8-35E7-4D4C-ACEC-11622D7B1503}" type="presParOf" srcId="{97894684-F13B-4ECF-97E5-CB7966A2CB3F}" destId="{2DD35978-064F-4AD6-B45D-14F6137C3A53}" srcOrd="1" destOrd="0" presId="urn:microsoft.com/office/officeart/2018/5/layout/CenteredIconLabelDescriptionList"/>
    <dgm:cxn modelId="{BB1DB6CF-7977-4923-969B-1B7DAA66BDB8}" type="presParOf" srcId="{97894684-F13B-4ECF-97E5-CB7966A2CB3F}" destId="{42C88912-8B1C-460F-9994-5BE04405B896}" srcOrd="2" destOrd="0" presId="urn:microsoft.com/office/officeart/2018/5/layout/CenteredIconLabelDescriptionList"/>
    <dgm:cxn modelId="{BFC4BB6A-D70D-4B0D-9032-17528B8E94D2}" type="presParOf" srcId="{97894684-F13B-4ECF-97E5-CB7966A2CB3F}" destId="{326D5D20-EDF2-4F2D-B320-6388E8DDF769}" srcOrd="3" destOrd="0" presId="urn:microsoft.com/office/officeart/2018/5/layout/CenteredIconLabelDescriptionList"/>
    <dgm:cxn modelId="{5F9EBABE-8D90-4C22-82BD-9CBF90F6BE26}" type="presParOf" srcId="{97894684-F13B-4ECF-97E5-CB7966A2CB3F}" destId="{1D87BBB3-F663-4DB3-9C63-3970B9DBAE9D}" srcOrd="4" destOrd="0" presId="urn:microsoft.com/office/officeart/2018/5/layout/CenteredIconLabelDescriptionList"/>
    <dgm:cxn modelId="{7207754D-BF6B-4974-8C61-644430A85F44}" type="presParOf" srcId="{A463CA50-D115-48E0-A98F-240ADCD5F9CB}" destId="{86D4ABD4-DE38-4E6C-BD12-F480DA9746D9}" srcOrd="5" destOrd="0" presId="urn:microsoft.com/office/officeart/2018/5/layout/CenteredIconLabelDescriptionList"/>
    <dgm:cxn modelId="{2AEFB880-F402-4052-AF17-A6655CD6E61C}" type="presParOf" srcId="{A463CA50-D115-48E0-A98F-240ADCD5F9CB}" destId="{ADB0B8F0-A23E-47AE-B34D-7B488629C330}" srcOrd="6" destOrd="0" presId="urn:microsoft.com/office/officeart/2018/5/layout/CenteredIconLabelDescriptionList"/>
    <dgm:cxn modelId="{45CB2D04-CE9A-466B-A6BE-CECF51A0073A}" type="presParOf" srcId="{ADB0B8F0-A23E-47AE-B34D-7B488629C330}" destId="{1EFC4729-F342-4C3E-83B6-205D031A5824}" srcOrd="0" destOrd="0" presId="urn:microsoft.com/office/officeart/2018/5/layout/CenteredIconLabelDescriptionList"/>
    <dgm:cxn modelId="{C98A1003-5593-4A30-BC01-96A152351125}" type="presParOf" srcId="{ADB0B8F0-A23E-47AE-B34D-7B488629C330}" destId="{8E772E3C-ECA4-48A5-9938-0D878331C999}" srcOrd="1" destOrd="0" presId="urn:microsoft.com/office/officeart/2018/5/layout/CenteredIconLabelDescriptionList"/>
    <dgm:cxn modelId="{3C0D03E7-3596-431E-B1C1-3B269EE460D8}" type="presParOf" srcId="{ADB0B8F0-A23E-47AE-B34D-7B488629C330}" destId="{1B00D89A-D2EE-4287-9940-604C3A7DE191}" srcOrd="2" destOrd="0" presId="urn:microsoft.com/office/officeart/2018/5/layout/CenteredIconLabelDescriptionList"/>
    <dgm:cxn modelId="{020420D9-2639-4837-8727-C68F34A1490D}" type="presParOf" srcId="{ADB0B8F0-A23E-47AE-B34D-7B488629C330}" destId="{E7321D4D-F4D6-4309-BE6D-581F5309E7D3}" srcOrd="3" destOrd="0" presId="urn:microsoft.com/office/officeart/2018/5/layout/CenteredIconLabelDescriptionList"/>
    <dgm:cxn modelId="{E149B821-D664-44A4-B846-EE9F003E6BD6}" type="presParOf" srcId="{ADB0B8F0-A23E-47AE-B34D-7B488629C330}" destId="{17A20A5C-701B-4759-B299-ADFAD1FFDAB3}"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6370D-B354-436E-8DDB-CA267FC0FABF}">
      <dsp:nvSpPr>
        <dsp:cNvPr id="0" name=""/>
        <dsp:cNvSpPr/>
      </dsp:nvSpPr>
      <dsp:spPr>
        <a:xfrm>
          <a:off x="646441" y="196469"/>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ADABD5-1220-4B30-9DF4-32E0E3CE3023}">
      <dsp:nvSpPr>
        <dsp:cNvPr id="0" name=""/>
        <dsp:cNvSpPr/>
      </dsp:nvSpPr>
      <dsp:spPr>
        <a:xfrm>
          <a:off x="4219" y="1022586"/>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1. Technical Category</a:t>
          </a:r>
          <a:endParaRPr lang="en-US" sz="1400" kern="1200" dirty="0"/>
        </a:p>
      </dsp:txBody>
      <dsp:txXfrm>
        <a:off x="4219" y="1022586"/>
        <a:ext cx="2413125" cy="587668"/>
      </dsp:txXfrm>
    </dsp:sp>
    <dsp:sp modelId="{C7840CA3-56FC-45CB-AB41-5259740666D4}">
      <dsp:nvSpPr>
        <dsp:cNvPr id="0" name=""/>
        <dsp:cNvSpPr/>
      </dsp:nvSpPr>
      <dsp:spPr>
        <a:xfrm>
          <a:off x="4219" y="2504364"/>
          <a:ext cx="2413125" cy="76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dirty="0"/>
            <a:t>1.1. Regulations, Codes &amp; Standards</a:t>
          </a:r>
          <a:endParaRPr lang="en-US" sz="1100" kern="1200" dirty="0"/>
        </a:p>
        <a:p>
          <a:pPr marL="0" lvl="0" indent="0" algn="ctr" defTabSz="488950">
            <a:lnSpc>
              <a:spcPct val="90000"/>
            </a:lnSpc>
            <a:spcBef>
              <a:spcPct val="0"/>
            </a:spcBef>
            <a:spcAft>
              <a:spcPct val="35000"/>
            </a:spcAft>
            <a:buNone/>
          </a:pPr>
          <a:r>
            <a:rPr lang="en-CA" sz="1100" kern="1200" dirty="0"/>
            <a:t>1.6 Safety Awareness</a:t>
          </a:r>
          <a:endParaRPr lang="en-US" sz="1100" kern="1200" dirty="0"/>
        </a:p>
        <a:p>
          <a:pPr marL="0" lvl="0" indent="0" algn="ctr" defTabSz="488950">
            <a:lnSpc>
              <a:spcPct val="90000"/>
            </a:lnSpc>
            <a:spcBef>
              <a:spcPct val="0"/>
            </a:spcBef>
            <a:spcAft>
              <a:spcPct val="35000"/>
            </a:spcAft>
            <a:buNone/>
          </a:pPr>
          <a:r>
            <a:rPr lang="en-CA" sz="1100" kern="1200" dirty="0"/>
            <a:t>1.9 Demonstrate Peer Review and Quality Control</a:t>
          </a:r>
          <a:endParaRPr lang="en-US" sz="1100" kern="1200" dirty="0"/>
        </a:p>
      </dsp:txBody>
      <dsp:txXfrm>
        <a:off x="4219" y="2504364"/>
        <a:ext cx="2413125" cy="764006"/>
      </dsp:txXfrm>
    </dsp:sp>
    <dsp:sp modelId="{ACB20C25-56B2-4673-BED0-9860A45D786B}">
      <dsp:nvSpPr>
        <dsp:cNvPr id="0" name=""/>
        <dsp:cNvSpPr/>
      </dsp:nvSpPr>
      <dsp:spPr>
        <a:xfrm>
          <a:off x="3588391" y="148606"/>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64BCB0-489B-42AB-B177-3FC0F1690517}">
      <dsp:nvSpPr>
        <dsp:cNvPr id="0" name=""/>
        <dsp:cNvSpPr/>
      </dsp:nvSpPr>
      <dsp:spPr>
        <a:xfrm>
          <a:off x="2804143" y="1022586"/>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2. Communication Category</a:t>
          </a:r>
          <a:endParaRPr lang="en-US" sz="1400" kern="1200" dirty="0"/>
        </a:p>
      </dsp:txBody>
      <dsp:txXfrm>
        <a:off x="2804143" y="1022586"/>
        <a:ext cx="2413125" cy="587668"/>
      </dsp:txXfrm>
    </dsp:sp>
    <dsp:sp modelId="{9D7D0BFC-C3D7-444D-AD22-A6881A9C2178}">
      <dsp:nvSpPr>
        <dsp:cNvPr id="0" name=""/>
        <dsp:cNvSpPr/>
      </dsp:nvSpPr>
      <dsp:spPr>
        <a:xfrm>
          <a:off x="2839641" y="2439256"/>
          <a:ext cx="2413125" cy="90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dirty="0"/>
            <a:t>2.1 Oral Communication (in English/French)</a:t>
          </a:r>
          <a:endParaRPr lang="en-US" sz="1100" kern="1200" dirty="0"/>
        </a:p>
        <a:p>
          <a:pPr marL="0" lvl="0" indent="0" algn="ctr" defTabSz="488950">
            <a:lnSpc>
              <a:spcPct val="90000"/>
            </a:lnSpc>
            <a:spcBef>
              <a:spcPct val="0"/>
            </a:spcBef>
            <a:spcAft>
              <a:spcPct val="35000"/>
            </a:spcAft>
            <a:buNone/>
          </a:pPr>
          <a:r>
            <a:rPr lang="en-CA" sz="1100" kern="1200" dirty="0"/>
            <a:t>2.2 Writing (in English/French)</a:t>
          </a:r>
          <a:endParaRPr lang="en-US" sz="1100" kern="1200" dirty="0"/>
        </a:p>
        <a:p>
          <a:pPr marL="0" lvl="0" indent="0" algn="ctr" defTabSz="488950">
            <a:lnSpc>
              <a:spcPct val="90000"/>
            </a:lnSpc>
            <a:spcBef>
              <a:spcPct val="0"/>
            </a:spcBef>
            <a:spcAft>
              <a:spcPct val="35000"/>
            </a:spcAft>
            <a:buNone/>
          </a:pPr>
          <a:r>
            <a:rPr lang="en-CA" sz="1100" kern="1200" dirty="0"/>
            <a:t>2.3 Reading and Comprehension (in English/French)</a:t>
          </a:r>
          <a:endParaRPr lang="en-US" sz="1100" kern="1200" dirty="0"/>
        </a:p>
      </dsp:txBody>
      <dsp:txXfrm>
        <a:off x="2839641" y="2439256"/>
        <a:ext cx="2413125" cy="903608"/>
      </dsp:txXfrm>
    </dsp:sp>
    <dsp:sp modelId="{30B17C2C-94FF-4FF0-B4B9-9E20C4054987}">
      <dsp:nvSpPr>
        <dsp:cNvPr id="0" name=""/>
        <dsp:cNvSpPr/>
      </dsp:nvSpPr>
      <dsp:spPr>
        <a:xfrm>
          <a:off x="6485958" y="113091"/>
          <a:ext cx="844593" cy="844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C88912-8B1C-460F-9994-5BE04405B896}">
      <dsp:nvSpPr>
        <dsp:cNvPr id="0" name=""/>
        <dsp:cNvSpPr/>
      </dsp:nvSpPr>
      <dsp:spPr>
        <a:xfrm>
          <a:off x="5749556" y="1022586"/>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5. Professional Accountability</a:t>
          </a:r>
          <a:endParaRPr lang="en-US" sz="1400" kern="1200" dirty="0"/>
        </a:p>
      </dsp:txBody>
      <dsp:txXfrm>
        <a:off x="5749556" y="1022586"/>
        <a:ext cx="2413125" cy="587668"/>
      </dsp:txXfrm>
    </dsp:sp>
    <dsp:sp modelId="{1D87BBB3-F663-4DB3-9C63-3970B9DBAE9D}">
      <dsp:nvSpPr>
        <dsp:cNvPr id="0" name=""/>
        <dsp:cNvSpPr/>
      </dsp:nvSpPr>
      <dsp:spPr>
        <a:xfrm>
          <a:off x="5675062" y="2439256"/>
          <a:ext cx="2413125" cy="90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dirty="0"/>
            <a:t>5.1 Code of Ethics</a:t>
          </a:r>
          <a:endParaRPr lang="en-US" sz="1100" kern="1200" dirty="0"/>
        </a:p>
      </dsp:txBody>
      <dsp:txXfrm>
        <a:off x="5675062" y="2439256"/>
        <a:ext cx="2413125" cy="903608"/>
      </dsp:txXfrm>
    </dsp:sp>
    <dsp:sp modelId="{1EFC4729-F342-4C3E-83B6-205D031A5824}">
      <dsp:nvSpPr>
        <dsp:cNvPr id="0" name=""/>
        <dsp:cNvSpPr/>
      </dsp:nvSpPr>
      <dsp:spPr>
        <a:xfrm>
          <a:off x="9330265" y="0"/>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00D89A-D2EE-4287-9940-604C3A7DE191}">
      <dsp:nvSpPr>
        <dsp:cNvPr id="0" name=""/>
        <dsp:cNvSpPr/>
      </dsp:nvSpPr>
      <dsp:spPr>
        <a:xfrm>
          <a:off x="8514703" y="1022586"/>
          <a:ext cx="2413125" cy="58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CA" sz="1400" kern="1200" dirty="0"/>
            <a:t>6. Social, Economic, Environmental &amp; Sustainability</a:t>
          </a:r>
          <a:endParaRPr lang="en-US" sz="1400" kern="1200" dirty="0"/>
        </a:p>
      </dsp:txBody>
      <dsp:txXfrm>
        <a:off x="8514703" y="1022586"/>
        <a:ext cx="2413125" cy="587668"/>
      </dsp:txXfrm>
    </dsp:sp>
    <dsp:sp modelId="{17A20A5C-701B-4759-B299-ADFAD1FFDAB3}">
      <dsp:nvSpPr>
        <dsp:cNvPr id="0" name=""/>
        <dsp:cNvSpPr/>
      </dsp:nvSpPr>
      <dsp:spPr>
        <a:xfrm>
          <a:off x="8510484" y="2439256"/>
          <a:ext cx="2413125" cy="903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kern="1200" dirty="0"/>
            <a:t>6.2 Engineering and the Public</a:t>
          </a:r>
          <a:endParaRPr lang="en-US" sz="1100" kern="1200" dirty="0"/>
        </a:p>
      </dsp:txBody>
      <dsp:txXfrm>
        <a:off x="8510484" y="2439256"/>
        <a:ext cx="2413125" cy="903608"/>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19F6E-26DA-5789-8005-2F93C3902E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34896722-C41B-9AAB-73D3-8592429010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E08EB2-DA53-40BA-B0A1-C6464DE1BC21}" type="datetimeFigureOut">
              <a:rPr lang="en-CA" smtClean="0"/>
              <a:t>2024-04-26</a:t>
            </a:fld>
            <a:endParaRPr lang="en-CA" dirty="0"/>
          </a:p>
        </p:txBody>
      </p:sp>
      <p:sp>
        <p:nvSpPr>
          <p:cNvPr id="4" name="Footer Placeholder 3">
            <a:extLst>
              <a:ext uri="{FF2B5EF4-FFF2-40B4-BE49-F238E27FC236}">
                <a16:creationId xmlns:a16="http://schemas.microsoft.com/office/drawing/2014/main" id="{DD6B93F9-51CA-F910-0B09-D0EEB1EBD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9D2AA1FD-BE21-2C7D-48DC-E2EC39541F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4660A1-BCF9-4F9B-9BF5-9A9A8C27525C}" type="slidenum">
              <a:rPr lang="en-CA" smtClean="0"/>
              <a:t>‹#›</a:t>
            </a:fld>
            <a:endParaRPr lang="en-CA" dirty="0"/>
          </a:p>
        </p:txBody>
      </p:sp>
    </p:spTree>
    <p:extLst>
      <p:ext uri="{BB962C8B-B14F-4D97-AF65-F5344CB8AC3E}">
        <p14:creationId xmlns:p14="http://schemas.microsoft.com/office/powerpoint/2010/main" val="303740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81ACA-99CA-4134-867A-051D50EE681D}" type="datetimeFigureOut">
              <a:rPr lang="en-CA" smtClean="0"/>
              <a:t>2024-04-26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D385A-8E16-4970-B6C7-FA77DCB7B988}" type="slidenum">
              <a:rPr lang="en-CA" smtClean="0"/>
              <a:t>‹#›</a:t>
            </a:fld>
            <a:endParaRPr lang="en-CA"/>
          </a:p>
        </p:txBody>
      </p:sp>
    </p:spTree>
    <p:extLst>
      <p:ext uri="{BB962C8B-B14F-4D97-AF65-F5344CB8AC3E}">
        <p14:creationId xmlns:p14="http://schemas.microsoft.com/office/powerpoint/2010/main" val="106750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D0D0D"/>
                </a:solidFill>
                <a:effectLst/>
                <a:highlight>
                  <a:srgbClr val="FFFFFF"/>
                </a:highlight>
                <a:latin typeface="Söhne"/>
              </a:rPr>
              <a:t>1. Technical Category</a:t>
            </a:r>
          </a:p>
          <a:p>
            <a:pPr algn="l">
              <a:buFont typeface="Arial" panose="020B0604020202020204" pitchFamily="34" charset="0"/>
              <a:buChar char="•"/>
            </a:pPr>
            <a:r>
              <a:rPr lang="en-US" b="1" i="0" dirty="0">
                <a:solidFill>
                  <a:srgbClr val="0D0D0D"/>
                </a:solidFill>
                <a:effectLst/>
                <a:highlight>
                  <a:srgbClr val="FFFFFF"/>
                </a:highlight>
                <a:latin typeface="Söhne"/>
              </a:rPr>
              <a:t>Skill: Regulations, Codes &amp; Standards</a:t>
            </a:r>
            <a:endParaRPr lang="en-US" b="0" i="0" dirty="0">
              <a:solidFill>
                <a:srgbClr val="0D0D0D"/>
              </a:solidFill>
              <a:effectLst/>
              <a:highlight>
                <a:srgbClr val="FFFFFF"/>
              </a:highlight>
              <a:latin typeface="Söhne"/>
            </a:endParaRPr>
          </a:p>
          <a:p>
            <a:pPr marL="742950" lvl="1" indent="-285750" algn="l">
              <a:buFont typeface="Arial" panose="020B0604020202020204" pitchFamily="34" charset="0"/>
              <a:buChar char="•"/>
            </a:pPr>
            <a:r>
              <a:rPr lang="en-US" b="1" i="0" dirty="0">
                <a:solidFill>
                  <a:srgbClr val="0D0D0D"/>
                </a:solidFill>
                <a:effectLst/>
                <a:highlight>
                  <a:srgbClr val="FFFFFF"/>
                </a:highlight>
                <a:latin typeface="Söhne"/>
              </a:rPr>
              <a:t>Explanation:</a:t>
            </a:r>
            <a:r>
              <a:rPr lang="en-US" b="0" i="0" dirty="0">
                <a:solidFill>
                  <a:srgbClr val="0D0D0D"/>
                </a:solidFill>
                <a:effectLst/>
                <a:highlight>
                  <a:srgbClr val="FFFFFF"/>
                </a:highlight>
                <a:latin typeface="Söhne"/>
              </a:rPr>
              <a:t> Understanding and applying local engineering standards, codes, and regulations specific to Canada.</a:t>
            </a:r>
          </a:p>
          <a:p>
            <a:pPr marL="742950" lvl="1" indent="-285750" algn="l">
              <a:buFont typeface="Arial" panose="020B0604020202020204" pitchFamily="34" charset="0"/>
              <a:buChar char="•"/>
            </a:pPr>
            <a:r>
              <a:rPr lang="en-US" b="0" i="0" dirty="0">
                <a:solidFill>
                  <a:srgbClr val="0D0D0D"/>
                </a:solidFill>
                <a:effectLst/>
                <a:highlight>
                  <a:srgbClr val="FFFFFF"/>
                </a:highlight>
                <a:latin typeface="Söhne"/>
              </a:rPr>
              <a:t>Example in the slide</a:t>
            </a:r>
          </a:p>
          <a:p>
            <a:pPr algn="l"/>
            <a:r>
              <a:rPr lang="en-US" b="1" i="0" dirty="0">
                <a:solidFill>
                  <a:srgbClr val="0D0D0D"/>
                </a:solidFill>
                <a:effectLst/>
                <a:highlight>
                  <a:srgbClr val="FFFFFF"/>
                </a:highlight>
                <a:latin typeface="Söhne"/>
              </a:rPr>
              <a:t>2. Safety Awareness</a:t>
            </a:r>
          </a:p>
          <a:p>
            <a:pPr algn="l">
              <a:buFont typeface="Arial" panose="020B0604020202020204" pitchFamily="34" charset="0"/>
              <a:buChar char="•"/>
            </a:pPr>
            <a:r>
              <a:rPr lang="en-US" b="1" i="0" dirty="0">
                <a:solidFill>
                  <a:srgbClr val="0D0D0D"/>
                </a:solidFill>
                <a:effectLst/>
                <a:highlight>
                  <a:srgbClr val="FFFFFF"/>
                </a:highlight>
                <a:latin typeface="Söhne"/>
              </a:rPr>
              <a:t>Explanation:</a:t>
            </a:r>
            <a:r>
              <a:rPr lang="en-US" b="0" i="0" dirty="0">
                <a:solidFill>
                  <a:srgbClr val="0D0D0D"/>
                </a:solidFill>
                <a:effectLst/>
                <a:highlight>
                  <a:srgbClr val="FFFFFF"/>
                </a:highlight>
                <a:latin typeface="Söhne"/>
              </a:rPr>
              <a:t> Maintaining and promoting workplace and public safety through adherence to Canadian health and safety laws.</a:t>
            </a:r>
          </a:p>
          <a:p>
            <a:r>
              <a:rPr lang="en-US" b="1" i="0" dirty="0">
                <a:solidFill>
                  <a:srgbClr val="0D0D0D"/>
                </a:solidFill>
                <a:effectLst/>
                <a:highlight>
                  <a:srgbClr val="FFFFFF"/>
                </a:highlight>
                <a:latin typeface="Söhne"/>
              </a:rPr>
              <a:t>Example:</a:t>
            </a:r>
            <a:r>
              <a:rPr lang="en-US" b="0" i="0" dirty="0">
                <a:solidFill>
                  <a:srgbClr val="0D0D0D"/>
                </a:solidFill>
                <a:effectLst/>
                <a:highlight>
                  <a:srgbClr val="FFFFFF"/>
                </a:highlight>
                <a:latin typeface="Söhne"/>
              </a:rPr>
              <a:t> "Consider a scenario where you are supervising a construction site. You must ensure all workers are following the Occupational Health and Safety Act, which might involve conducting regular safety drills and providing PPE (Personal Protective Equipment) to all workers.</a:t>
            </a:r>
          </a:p>
          <a:p>
            <a:pPr algn="l"/>
            <a:r>
              <a:rPr lang="en-US" b="1" i="0" dirty="0">
                <a:solidFill>
                  <a:srgbClr val="0D0D0D"/>
                </a:solidFill>
                <a:effectLst/>
                <a:highlight>
                  <a:srgbClr val="FFFFFF"/>
                </a:highlight>
                <a:latin typeface="Söhne"/>
              </a:rPr>
              <a:t>3. Peer Review and Quality Control</a:t>
            </a:r>
          </a:p>
          <a:p>
            <a:pPr algn="l">
              <a:buFont typeface="Arial" panose="020B0604020202020204" pitchFamily="34" charset="0"/>
              <a:buChar char="•"/>
            </a:pPr>
            <a:r>
              <a:rPr lang="en-US" b="1" i="0" dirty="0">
                <a:solidFill>
                  <a:srgbClr val="0D0D0D"/>
                </a:solidFill>
                <a:effectLst/>
                <a:highlight>
                  <a:srgbClr val="FFFFFF"/>
                </a:highlight>
                <a:latin typeface="Söhne"/>
              </a:rPr>
              <a:t>Explanation:</a:t>
            </a:r>
            <a:r>
              <a:rPr lang="en-US" b="0" i="0" dirty="0">
                <a:solidFill>
                  <a:srgbClr val="0D0D0D"/>
                </a:solidFill>
                <a:effectLst/>
                <a:highlight>
                  <a:srgbClr val="FFFFFF"/>
                </a:highlight>
                <a:latin typeface="Söhne"/>
              </a:rPr>
              <a:t> Engaging in systematic review processes by peers to enhance the reliability and quality of engineering projects.</a:t>
            </a:r>
          </a:p>
          <a:p>
            <a:pPr algn="l">
              <a:buFont typeface="Arial" panose="020B0604020202020204" pitchFamily="34" charset="0"/>
              <a:buChar char="•"/>
            </a:pPr>
            <a:r>
              <a:rPr lang="en-US" b="1" i="0" dirty="0">
                <a:solidFill>
                  <a:srgbClr val="0D0D0D"/>
                </a:solidFill>
                <a:effectLst/>
                <a:highlight>
                  <a:srgbClr val="FFFFFF"/>
                </a:highlight>
                <a:latin typeface="Söhne"/>
              </a:rPr>
              <a:t>Example:</a:t>
            </a:r>
            <a:r>
              <a:rPr lang="en-US" b="0" i="0" dirty="0">
                <a:solidFill>
                  <a:srgbClr val="0D0D0D"/>
                </a:solidFill>
                <a:effectLst/>
                <a:highlight>
                  <a:srgbClr val="FFFFFF"/>
                </a:highlight>
                <a:latin typeface="Söhne"/>
              </a:rPr>
              <a:t> "In a peer review session, you may present your project plans for a new water treatment facility to fellow engineers. The session could focus on ensuring the design meets the CSA (Canadian Standards Association) standards for environmental engineering.</a:t>
            </a:r>
          </a:p>
          <a:p>
            <a:pPr algn="l"/>
            <a:r>
              <a:rPr lang="en-US" b="1" i="0" dirty="0">
                <a:solidFill>
                  <a:srgbClr val="0D0D0D"/>
                </a:solidFill>
                <a:effectLst/>
                <a:highlight>
                  <a:srgbClr val="FFFFFF"/>
                </a:highlight>
                <a:latin typeface="Söhne"/>
              </a:rPr>
              <a:t>4. Communication Category</a:t>
            </a:r>
          </a:p>
          <a:p>
            <a:pPr algn="l">
              <a:buFont typeface="Arial" panose="020B0604020202020204" pitchFamily="34" charset="0"/>
              <a:buChar char="•"/>
            </a:pPr>
            <a:r>
              <a:rPr lang="en-US" b="1" i="0" dirty="0">
                <a:solidFill>
                  <a:srgbClr val="0D0D0D"/>
                </a:solidFill>
                <a:effectLst/>
                <a:highlight>
                  <a:srgbClr val="FFFFFF"/>
                </a:highlight>
                <a:latin typeface="Söhne"/>
              </a:rPr>
              <a:t>Skills: Oral Communication, Writing, Reading and Comprehension (in English/French)</a:t>
            </a:r>
            <a:endParaRPr lang="en-US" b="0" i="0" dirty="0">
              <a:solidFill>
                <a:srgbClr val="0D0D0D"/>
              </a:solidFill>
              <a:effectLst/>
              <a:highlight>
                <a:srgbClr val="FFFFFF"/>
              </a:highlight>
              <a:latin typeface="Söhne"/>
            </a:endParaRPr>
          </a:p>
          <a:p>
            <a:pPr algn="l">
              <a:buFont typeface="Arial" panose="020B0604020202020204" pitchFamily="34" charset="0"/>
              <a:buChar char="•"/>
            </a:pPr>
            <a:r>
              <a:rPr lang="en-US" b="1" i="0" dirty="0">
                <a:solidFill>
                  <a:srgbClr val="0D0D0D"/>
                </a:solidFill>
                <a:effectLst/>
                <a:highlight>
                  <a:srgbClr val="FFFFFF"/>
                </a:highlight>
                <a:latin typeface="Söhne"/>
              </a:rPr>
              <a:t>Explanation:</a:t>
            </a:r>
            <a:r>
              <a:rPr lang="en-US" b="0" i="0" dirty="0">
                <a:solidFill>
                  <a:srgbClr val="0D0D0D"/>
                </a:solidFill>
                <a:effectLst/>
                <a:highlight>
                  <a:srgbClr val="FFFFFF"/>
                </a:highlight>
                <a:latin typeface="Söhne"/>
              </a:rPr>
              <a:t> Effectively communicating in Canada’s official languages, tailored to professional engineering contexts.</a:t>
            </a:r>
          </a:p>
          <a:p>
            <a:pPr algn="l"/>
            <a:r>
              <a:rPr lang="en-US" b="1" i="0" dirty="0">
                <a:solidFill>
                  <a:srgbClr val="0D0D0D"/>
                </a:solidFill>
                <a:effectLst/>
                <a:highlight>
                  <a:srgbClr val="FFFFFF"/>
                </a:highlight>
                <a:latin typeface="Söhne"/>
              </a:rPr>
              <a:t>5. Professional Accountability</a:t>
            </a:r>
          </a:p>
          <a:p>
            <a:pPr algn="l">
              <a:buFont typeface="Arial" panose="020B0604020202020204" pitchFamily="34" charset="0"/>
              <a:buChar char="•"/>
            </a:pPr>
            <a:r>
              <a:rPr lang="en-US" b="1" i="0" dirty="0">
                <a:solidFill>
                  <a:srgbClr val="0D0D0D"/>
                </a:solidFill>
                <a:effectLst/>
                <a:highlight>
                  <a:srgbClr val="FFFFFF"/>
                </a:highlight>
                <a:latin typeface="Söhne"/>
              </a:rPr>
              <a:t>Skill: Code of Ethics</a:t>
            </a:r>
            <a:endParaRPr lang="en-US" b="0" i="0" dirty="0">
              <a:solidFill>
                <a:srgbClr val="0D0D0D"/>
              </a:solidFill>
              <a:effectLst/>
              <a:highlight>
                <a:srgbClr val="FFFFFF"/>
              </a:highlight>
              <a:latin typeface="Söhne"/>
            </a:endParaRPr>
          </a:p>
          <a:p>
            <a:pPr marL="742950" lvl="1" indent="-285750" algn="l">
              <a:buFont typeface="Arial" panose="020B0604020202020204" pitchFamily="34" charset="0"/>
              <a:buChar char="•"/>
            </a:pPr>
            <a:r>
              <a:rPr lang="en-US" b="1" i="0" dirty="0">
                <a:solidFill>
                  <a:srgbClr val="0D0D0D"/>
                </a:solidFill>
                <a:effectLst/>
                <a:highlight>
                  <a:srgbClr val="FFFFFF"/>
                </a:highlight>
                <a:latin typeface="Söhne"/>
              </a:rPr>
              <a:t>Explanation:</a:t>
            </a:r>
            <a:r>
              <a:rPr lang="en-US" b="0" i="0" dirty="0">
                <a:solidFill>
                  <a:srgbClr val="0D0D0D"/>
                </a:solidFill>
                <a:effectLst/>
                <a:highlight>
                  <a:srgbClr val="FFFFFF"/>
                </a:highlight>
                <a:latin typeface="Söhne"/>
              </a:rPr>
              <a:t> Upholding the ethical standards set by Canadian engineering bodies.</a:t>
            </a:r>
          </a:p>
          <a:p>
            <a:pPr marL="742950" lvl="1" indent="-285750" algn="l">
              <a:buFont typeface="Arial" panose="020B0604020202020204" pitchFamily="34" charset="0"/>
              <a:buChar char="•"/>
            </a:pPr>
            <a:r>
              <a:rPr lang="en-US" b="1" i="0" dirty="0">
                <a:solidFill>
                  <a:srgbClr val="0D0D0D"/>
                </a:solidFill>
                <a:effectLst/>
                <a:highlight>
                  <a:srgbClr val="FFFFFF"/>
                </a:highlight>
                <a:latin typeface="Söhne"/>
              </a:rPr>
              <a:t>Example:</a:t>
            </a:r>
            <a:r>
              <a:rPr lang="en-US" b="0" i="0" dirty="0">
                <a:solidFill>
                  <a:srgbClr val="0D0D0D"/>
                </a:solidFill>
                <a:effectLst/>
                <a:highlight>
                  <a:srgbClr val="FFFFFF"/>
                </a:highlight>
                <a:latin typeface="Söhne"/>
              </a:rPr>
              <a:t> "If faced with a conflict of interest in a project bidding process, adhering to Engineers Canada’s guidelines would involve disclosing your relationship with potential contractors to maintain transparency and integrity</a:t>
            </a:r>
          </a:p>
          <a:p>
            <a:pPr algn="l">
              <a:buFont typeface="Arial" panose="020B0604020202020204" pitchFamily="34" charset="0"/>
              <a:buChar char="•"/>
            </a:pPr>
            <a:endParaRPr lang="en-US" b="0" i="0" dirty="0">
              <a:solidFill>
                <a:srgbClr val="0D0D0D"/>
              </a:solidFill>
              <a:effectLst/>
              <a:highlight>
                <a:srgbClr val="FFFFFF"/>
              </a:highlight>
              <a:latin typeface="Söhne"/>
            </a:endParaRPr>
          </a:p>
          <a:p>
            <a:endParaRPr lang="en-CA" dirty="0"/>
          </a:p>
        </p:txBody>
      </p:sp>
      <p:sp>
        <p:nvSpPr>
          <p:cNvPr id="4" name="Slide Number Placeholder 3"/>
          <p:cNvSpPr>
            <a:spLocks noGrp="1"/>
          </p:cNvSpPr>
          <p:nvPr>
            <p:ph type="sldNum" sz="quarter" idx="5"/>
          </p:nvPr>
        </p:nvSpPr>
        <p:spPr/>
        <p:txBody>
          <a:bodyPr/>
          <a:lstStyle/>
          <a:p>
            <a:fld id="{32AD385A-8E16-4970-B6C7-FA77DCB7B988}" type="slidenum">
              <a:rPr lang="en-CA" smtClean="0"/>
              <a:t>3</a:t>
            </a:fld>
            <a:endParaRPr lang="en-CA"/>
          </a:p>
        </p:txBody>
      </p:sp>
    </p:spTree>
    <p:extLst>
      <p:ext uri="{BB962C8B-B14F-4D97-AF65-F5344CB8AC3E}">
        <p14:creationId xmlns:p14="http://schemas.microsoft.com/office/powerpoint/2010/main" val="9545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0D0D0D"/>
                </a:solidFill>
                <a:effectLst/>
                <a:highlight>
                  <a:srgbClr val="FFFFFF"/>
                </a:highlight>
                <a:latin typeface="Söhne"/>
              </a:rPr>
              <a:t>Education Verification</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Confirm education credentials with EGM.</a:t>
            </a:r>
          </a:p>
          <a:p>
            <a:pPr marL="742950" lvl="1" indent="-285750" algn="l">
              <a:buFont typeface="+mj-lt"/>
              <a:buAutoNum type="arabicPeriod"/>
            </a:pPr>
            <a:r>
              <a:rPr lang="en-US" b="0" i="0" dirty="0">
                <a:solidFill>
                  <a:srgbClr val="0D0D0D"/>
                </a:solidFill>
                <a:effectLst/>
                <a:highlight>
                  <a:srgbClr val="FFFFFF"/>
                </a:highlight>
                <a:latin typeface="Söhne"/>
              </a:rPr>
              <a:t>Reach out to EGM for additional qualifications”.</a:t>
            </a:r>
          </a:p>
          <a:p>
            <a:pPr algn="l">
              <a:buFont typeface="+mj-lt"/>
              <a:buAutoNum type="arabicPeriod"/>
            </a:pPr>
            <a:r>
              <a:rPr lang="en-US" b="1" i="0" dirty="0">
                <a:solidFill>
                  <a:srgbClr val="0D0D0D"/>
                </a:solidFill>
                <a:effectLst/>
                <a:highlight>
                  <a:srgbClr val="FFFFFF"/>
                </a:highlight>
                <a:latin typeface="Söhne"/>
              </a:rPr>
              <a:t>Employment History</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Document comprehensive work history”.</a:t>
            </a:r>
          </a:p>
          <a:p>
            <a:pPr marL="742950" lvl="1" indent="-285750" algn="l">
              <a:buFont typeface="+mj-lt"/>
              <a:buAutoNum type="arabicPeriod"/>
            </a:pPr>
            <a:r>
              <a:rPr lang="en-US" b="0" i="0" dirty="0">
                <a:solidFill>
                  <a:srgbClr val="0D0D0D"/>
                </a:solidFill>
                <a:effectLst/>
                <a:highlight>
                  <a:srgbClr val="FFFFFF"/>
                </a:highlight>
                <a:latin typeface="Söhne"/>
              </a:rPr>
              <a:t>Include all engineering and non-engineering roles”, “Mention postgraduate studies and research if applicable”.</a:t>
            </a:r>
          </a:p>
          <a:p>
            <a:pPr algn="l">
              <a:buFont typeface="+mj-lt"/>
              <a:buAutoNum type="arabicPeriod"/>
            </a:pPr>
            <a:r>
              <a:rPr lang="en-US" b="1" i="0" dirty="0">
                <a:solidFill>
                  <a:srgbClr val="0D0D0D"/>
                </a:solidFill>
                <a:effectLst/>
                <a:highlight>
                  <a:srgbClr val="FFFFFF"/>
                </a:highlight>
                <a:latin typeface="Söhne"/>
              </a:rPr>
              <a:t>Validators</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Identify and engage validators”.</a:t>
            </a:r>
          </a:p>
          <a:p>
            <a:pPr marL="742950" lvl="1" indent="-285750" algn="l">
              <a:buFont typeface="+mj-lt"/>
              <a:buAutoNum type="arabicPeriod"/>
            </a:pPr>
            <a:r>
              <a:rPr lang="en-US" b="0" i="0" dirty="0">
                <a:solidFill>
                  <a:srgbClr val="0D0D0D"/>
                </a:solidFill>
                <a:effectLst/>
                <a:highlight>
                  <a:srgbClr val="FFFFFF"/>
                </a:highlight>
                <a:latin typeface="Söhne"/>
              </a:rPr>
              <a:t>Validators verify your competencies and skills”.</a:t>
            </a:r>
          </a:p>
          <a:p>
            <a:pPr algn="l">
              <a:buFont typeface="+mj-lt"/>
              <a:buAutoNum type="arabicPeriod"/>
            </a:pPr>
            <a:r>
              <a:rPr lang="en-US" b="1" i="0" dirty="0">
                <a:solidFill>
                  <a:srgbClr val="0D0D0D"/>
                </a:solidFill>
                <a:effectLst/>
                <a:highlight>
                  <a:srgbClr val="FFFFFF"/>
                </a:highlight>
                <a:latin typeface="Söhne"/>
              </a:rPr>
              <a:t>Self-Assessment</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Complete self-assessment of competencies.</a:t>
            </a:r>
          </a:p>
          <a:p>
            <a:pPr marL="742950" lvl="1" indent="-285750" algn="l">
              <a:buFont typeface="+mj-lt"/>
              <a:buAutoNum type="arabicPeriod"/>
            </a:pPr>
            <a:r>
              <a:rPr lang="en-US" b="0" i="0" dirty="0">
                <a:solidFill>
                  <a:srgbClr val="0D0D0D"/>
                </a:solidFill>
                <a:effectLst/>
                <a:highlight>
                  <a:srgbClr val="FFFFFF"/>
                </a:highlight>
                <a:latin typeface="Söhne"/>
              </a:rPr>
              <a:t>Match personal skills with required competencies”.</a:t>
            </a:r>
          </a:p>
          <a:p>
            <a:pPr algn="l">
              <a:buFont typeface="+mj-lt"/>
              <a:buAutoNum type="arabicPeriod"/>
            </a:pPr>
            <a:r>
              <a:rPr lang="en-US" b="1" i="0" dirty="0">
                <a:solidFill>
                  <a:srgbClr val="0D0D0D"/>
                </a:solidFill>
                <a:effectLst/>
                <a:highlight>
                  <a:srgbClr val="FFFFFF"/>
                </a:highlight>
                <a:latin typeface="Söhne"/>
              </a:rPr>
              <a:t>Supporting Documents</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Prepare supporting documents”.</a:t>
            </a:r>
          </a:p>
          <a:p>
            <a:pPr marL="742950" lvl="1" indent="-285750" algn="l">
              <a:buFont typeface="+mj-lt"/>
              <a:buAutoNum type="arabicPeriod"/>
            </a:pPr>
            <a:r>
              <a:rPr lang="en-US" b="0" i="0" dirty="0">
                <a:solidFill>
                  <a:srgbClr val="0D0D0D"/>
                </a:solidFill>
                <a:effectLst/>
                <a:highlight>
                  <a:srgbClr val="FFFFFF"/>
                </a:highlight>
                <a:latin typeface="Söhne"/>
              </a:rPr>
              <a:t>Project portfolios, certifications, professional references, etc.</a:t>
            </a:r>
          </a:p>
          <a:p>
            <a:pPr algn="l">
              <a:buFont typeface="+mj-lt"/>
              <a:buAutoNum type="arabicPeriod"/>
            </a:pPr>
            <a:r>
              <a:rPr lang="en-US" b="1" i="0" dirty="0">
                <a:solidFill>
                  <a:srgbClr val="0D0D0D"/>
                </a:solidFill>
                <a:effectLst/>
                <a:highlight>
                  <a:srgbClr val="FFFFFF"/>
                </a:highlight>
                <a:latin typeface="Söhne"/>
              </a:rPr>
              <a:t>Submission</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Submit application and documents to EGM.</a:t>
            </a:r>
          </a:p>
          <a:p>
            <a:pPr marL="742950" lvl="1" indent="-285750" algn="l">
              <a:buFont typeface="+mj-lt"/>
              <a:buAutoNum type="arabicPeriod"/>
            </a:pPr>
            <a:r>
              <a:rPr lang="en-US" b="0" i="0" dirty="0">
                <a:solidFill>
                  <a:srgbClr val="0D0D0D"/>
                </a:solidFill>
                <a:effectLst/>
                <a:highlight>
                  <a:srgbClr val="FFFFFF"/>
                </a:highlight>
                <a:latin typeface="Söhne"/>
              </a:rPr>
              <a:t>Ensure all information is accurate and complete.</a:t>
            </a:r>
          </a:p>
          <a:p>
            <a:pPr algn="l">
              <a:buFont typeface="+mj-lt"/>
              <a:buAutoNum type="arabicPeriod"/>
            </a:pPr>
            <a:r>
              <a:rPr lang="en-US" b="1" i="0" dirty="0">
                <a:solidFill>
                  <a:srgbClr val="0D0D0D"/>
                </a:solidFill>
                <a:effectLst/>
                <a:highlight>
                  <a:srgbClr val="FFFFFF"/>
                </a:highlight>
                <a:latin typeface="Söhne"/>
              </a:rPr>
              <a:t>Review &amp; Feedback</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EGM reviews application.</a:t>
            </a:r>
          </a:p>
          <a:p>
            <a:pPr marL="742950" lvl="1" indent="-285750" algn="l">
              <a:buFont typeface="+mj-lt"/>
              <a:buAutoNum type="arabicPeriod"/>
            </a:pPr>
            <a:r>
              <a:rPr lang="en-US" b="0" i="0" dirty="0">
                <a:solidFill>
                  <a:srgbClr val="0D0D0D"/>
                </a:solidFill>
                <a:effectLst/>
                <a:highlight>
                  <a:srgbClr val="FFFFFF"/>
                </a:highlight>
                <a:latin typeface="Söhne"/>
              </a:rPr>
              <a:t>Possible request for additional information”.</a:t>
            </a:r>
          </a:p>
          <a:p>
            <a:pPr algn="l">
              <a:buFont typeface="+mj-lt"/>
              <a:buAutoNum type="arabicPeriod"/>
            </a:pPr>
            <a:r>
              <a:rPr lang="en-US" b="1" i="0" dirty="0">
                <a:solidFill>
                  <a:srgbClr val="0D0D0D"/>
                </a:solidFill>
                <a:effectLst/>
                <a:highlight>
                  <a:srgbClr val="FFFFFF"/>
                </a:highlight>
                <a:latin typeface="Söhne"/>
              </a:rPr>
              <a:t>Final Steps</a:t>
            </a:r>
            <a:r>
              <a:rPr lang="en-US" b="0" i="0" dirty="0">
                <a:solidFill>
                  <a:srgbClr val="0D0D0D"/>
                </a:solidFill>
                <a:effectLst/>
                <a:highlight>
                  <a:srgbClr val="FFFFFF"/>
                </a:highlight>
                <a:latin typeface="Söhne"/>
              </a:rPr>
              <a:t>:</a:t>
            </a:r>
          </a:p>
          <a:p>
            <a:pPr marL="742950" lvl="1" indent="-285750" algn="l">
              <a:buFont typeface="+mj-lt"/>
              <a:buAutoNum type="arabicPeriod"/>
            </a:pPr>
            <a:r>
              <a:rPr lang="en-US" b="0" i="0" dirty="0">
                <a:solidFill>
                  <a:srgbClr val="0D0D0D"/>
                </a:solidFill>
                <a:effectLst/>
                <a:highlight>
                  <a:srgbClr val="FFFFFF"/>
                </a:highlight>
                <a:latin typeface="Söhne"/>
              </a:rPr>
              <a:t>Complete any additional requirements”.</a:t>
            </a:r>
          </a:p>
          <a:p>
            <a:pPr marL="742950" lvl="1" indent="-285750" algn="l">
              <a:buFont typeface="+mj-lt"/>
              <a:buAutoNum type="arabicPeriod"/>
            </a:pPr>
            <a:r>
              <a:rPr lang="en-US" b="0" i="0" dirty="0">
                <a:solidFill>
                  <a:srgbClr val="0D0D0D"/>
                </a:solidFill>
                <a:effectLst/>
                <a:highlight>
                  <a:srgbClr val="FFFFFF"/>
                </a:highlight>
                <a:latin typeface="Söhne"/>
              </a:rPr>
              <a:t>Receive licensure upon successful verification and assessment”.</a:t>
            </a:r>
          </a:p>
          <a:p>
            <a:pPr marL="742950" lvl="1" indent="-285750" algn="l">
              <a:buFont typeface="+mj-lt"/>
              <a:buAutoNum type="arabicPeriod"/>
            </a:pPr>
            <a:endParaRPr lang="en-US" b="0" i="0" dirty="0">
              <a:solidFill>
                <a:srgbClr val="0D0D0D"/>
              </a:solidFill>
              <a:effectLst/>
              <a:highlight>
                <a:srgbClr val="FFFFFF"/>
              </a:highlight>
              <a:latin typeface="Söhne"/>
            </a:endParaRPr>
          </a:p>
          <a:p>
            <a:endParaRPr lang="en-CA" dirty="0"/>
          </a:p>
        </p:txBody>
      </p:sp>
      <p:sp>
        <p:nvSpPr>
          <p:cNvPr id="4" name="Slide Number Placeholder 3"/>
          <p:cNvSpPr>
            <a:spLocks noGrp="1"/>
          </p:cNvSpPr>
          <p:nvPr>
            <p:ph type="sldNum" sz="quarter" idx="5"/>
          </p:nvPr>
        </p:nvSpPr>
        <p:spPr/>
        <p:txBody>
          <a:bodyPr/>
          <a:lstStyle/>
          <a:p>
            <a:fld id="{32AD385A-8E16-4970-B6C7-FA77DCB7B988}" type="slidenum">
              <a:rPr lang="en-CA" smtClean="0"/>
              <a:t>4</a:t>
            </a:fld>
            <a:endParaRPr lang="en-CA"/>
          </a:p>
        </p:txBody>
      </p:sp>
    </p:spTree>
    <p:extLst>
      <p:ext uri="{BB962C8B-B14F-4D97-AF65-F5344CB8AC3E}">
        <p14:creationId xmlns:p14="http://schemas.microsoft.com/office/powerpoint/2010/main" val="3464780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2E03-8A22-08CA-2539-B362F2FD76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9FF213B-8864-552D-3538-7F3E7C675F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8FC8FF-A82E-E65B-C227-0463549C700F}"/>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5" name="Footer Placeholder 4">
            <a:extLst>
              <a:ext uri="{FF2B5EF4-FFF2-40B4-BE49-F238E27FC236}">
                <a16:creationId xmlns:a16="http://schemas.microsoft.com/office/drawing/2014/main" id="{023440A6-E4A4-D82E-96BC-B58965C45DE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BF54704-ED49-1C22-9ED3-656DBC0E7545}"/>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66296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0F53-B9BF-1723-FCE5-ECE640461FA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D29C96-5B5D-00FD-FD05-3CD9C5D2A1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6E4076-0CDF-1F65-3BAD-8B5342B1E348}"/>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5" name="Footer Placeholder 4">
            <a:extLst>
              <a:ext uri="{FF2B5EF4-FFF2-40B4-BE49-F238E27FC236}">
                <a16:creationId xmlns:a16="http://schemas.microsoft.com/office/drawing/2014/main" id="{AEAA01D8-CB51-56DA-A0A3-F51AB9BCB8A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F431820-7105-8D0B-76AD-13D5FC646239}"/>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352357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DF205-AF38-DEED-24BD-5BA9CB5495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B87D43E-E25F-1757-FF2F-A972A3D5AF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FD1FB1-E67A-A323-779B-395797F23899}"/>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5" name="Footer Placeholder 4">
            <a:extLst>
              <a:ext uri="{FF2B5EF4-FFF2-40B4-BE49-F238E27FC236}">
                <a16:creationId xmlns:a16="http://schemas.microsoft.com/office/drawing/2014/main" id="{A920A51A-AB60-065A-E18D-3B3660E7C97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DBAE0B6-4D7D-4209-A9AF-377D9CF92573}"/>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157721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2AD8-657D-0B1E-AECC-BD93F242821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888DFEE-3790-104F-B0A7-AD416AD277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4D9EFA-2B2A-9E28-F0EB-7F3C672BFDD2}"/>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5" name="Footer Placeholder 4">
            <a:extLst>
              <a:ext uri="{FF2B5EF4-FFF2-40B4-BE49-F238E27FC236}">
                <a16:creationId xmlns:a16="http://schemas.microsoft.com/office/drawing/2014/main" id="{469A9CFE-3191-305D-85D8-7C023F7837A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896C7C8-8CE3-36CE-B788-305BACA9B0DD}"/>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162365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C235-31FA-CAFB-69E7-83B97379A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9781D06-A311-24DD-7C9C-CBEDC93774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6C888-E2FE-17B1-1686-A3FD8976B010}"/>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5" name="Footer Placeholder 4">
            <a:extLst>
              <a:ext uri="{FF2B5EF4-FFF2-40B4-BE49-F238E27FC236}">
                <a16:creationId xmlns:a16="http://schemas.microsoft.com/office/drawing/2014/main" id="{0C1B606E-C754-10A8-AFCF-96FCC2EEF48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D132D1C-137A-670B-4A71-198457D028D4}"/>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200404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6016D-D779-F79B-10DA-32683558AF4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43363C5-2A11-F35C-5944-92B339665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D26F31D-36C6-1C2E-3F40-2918D163FF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5083176-05E9-1AA5-2450-71380493FDE1}"/>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6" name="Footer Placeholder 5">
            <a:extLst>
              <a:ext uri="{FF2B5EF4-FFF2-40B4-BE49-F238E27FC236}">
                <a16:creationId xmlns:a16="http://schemas.microsoft.com/office/drawing/2014/main" id="{4D2140A6-6062-DBE1-B31E-6FFD2615C29D}"/>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67BA2D76-B903-5A35-BB03-D2E80622729D}"/>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129374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C2429-9C2F-9884-0038-061C6B49D7E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246D8F-72E4-1216-965C-C0F714D0BF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EE4AEE-EBCF-D1F5-26DB-A45A1CB602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986F3ED-5B7F-1D60-70CB-44E5407CF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CE276E-48AB-9F15-FA53-C18E468C5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37369D1-181F-5ABB-BDEB-C4617C2E8290}"/>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8" name="Footer Placeholder 7">
            <a:extLst>
              <a:ext uri="{FF2B5EF4-FFF2-40B4-BE49-F238E27FC236}">
                <a16:creationId xmlns:a16="http://schemas.microsoft.com/office/drawing/2014/main" id="{73EA4895-9165-1F88-33E5-45B6109CA3E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D84DDB54-0F32-5477-ADC8-4F7DC10C6802}"/>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149571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902B-72F2-D049-FF1D-130DE06CE3F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F11BE3D-3566-D38F-1036-B75ED3333849}"/>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4" name="Footer Placeholder 3">
            <a:extLst>
              <a:ext uri="{FF2B5EF4-FFF2-40B4-BE49-F238E27FC236}">
                <a16:creationId xmlns:a16="http://schemas.microsoft.com/office/drawing/2014/main" id="{CBCCAD37-8B77-0559-3B2B-18C81C4B43EF}"/>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8A4BC52A-FF10-B8B3-EFA9-EBD4B0DDD9F0}"/>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271324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5D60B6-EFC4-B737-7C66-45364F4F9C51}"/>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3" name="Footer Placeholder 2">
            <a:extLst>
              <a:ext uri="{FF2B5EF4-FFF2-40B4-BE49-F238E27FC236}">
                <a16:creationId xmlns:a16="http://schemas.microsoft.com/office/drawing/2014/main" id="{C6451107-7B0D-27FA-F7D4-D9665AD802B5}"/>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C6FB3839-5830-52AB-828A-A30424ED5117}"/>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27705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6610-E336-3631-4441-387A3CA1F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D9C055-25CE-EB7B-1D35-EAD41C8B87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B2612D3-A740-6D0D-0670-022CBA002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BB033-1991-4E55-1274-AF7014D58E02}"/>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6" name="Footer Placeholder 5">
            <a:extLst>
              <a:ext uri="{FF2B5EF4-FFF2-40B4-BE49-F238E27FC236}">
                <a16:creationId xmlns:a16="http://schemas.microsoft.com/office/drawing/2014/main" id="{5EF82756-A81D-DBC3-AEE7-211D2922DA3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85B5044-2D8D-E2FE-7D17-2D59487D6245}"/>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3267072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AC268-FE93-0F5E-F194-1DD135D4D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1D7AA12-ACF4-861C-E919-4AA60046A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64B3480C-F0A2-50C3-7703-9E9D89BC6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478C-F994-7872-4C7F-127D85934BA3}"/>
              </a:ext>
            </a:extLst>
          </p:cNvPr>
          <p:cNvSpPr>
            <a:spLocks noGrp="1"/>
          </p:cNvSpPr>
          <p:nvPr>
            <p:ph type="dt" sz="half" idx="10"/>
          </p:nvPr>
        </p:nvSpPr>
        <p:spPr/>
        <p:txBody>
          <a:bodyPr/>
          <a:lstStyle/>
          <a:p>
            <a:fld id="{0D57C5E0-A99C-4C07-83CB-0F2EB0D60B8B}" type="datetimeFigureOut">
              <a:rPr lang="en-CA" smtClean="0"/>
              <a:t>2024-04-26</a:t>
            </a:fld>
            <a:endParaRPr lang="en-CA" dirty="0"/>
          </a:p>
        </p:txBody>
      </p:sp>
      <p:sp>
        <p:nvSpPr>
          <p:cNvPr id="6" name="Footer Placeholder 5">
            <a:extLst>
              <a:ext uri="{FF2B5EF4-FFF2-40B4-BE49-F238E27FC236}">
                <a16:creationId xmlns:a16="http://schemas.microsoft.com/office/drawing/2014/main" id="{3D41C96D-45E9-7271-B2D7-1E07DDA701D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A01F195-62DA-F046-69B9-FE405A31AB2A}"/>
              </a:ext>
            </a:extLst>
          </p:cNvPr>
          <p:cNvSpPr>
            <a:spLocks noGrp="1"/>
          </p:cNvSpPr>
          <p:nvPr>
            <p:ph type="sldNum" sz="quarter" idx="12"/>
          </p:nvPr>
        </p:nvSpPr>
        <p:spPr/>
        <p:txBody>
          <a:bodyPr/>
          <a:lstStyle/>
          <a:p>
            <a:fld id="{EC9FD88C-8EC8-4974-90DF-CC3C4C07BD32}" type="slidenum">
              <a:rPr lang="en-CA" smtClean="0"/>
              <a:t>‹#›</a:t>
            </a:fld>
            <a:endParaRPr lang="en-CA" dirty="0"/>
          </a:p>
        </p:txBody>
      </p:sp>
    </p:spTree>
    <p:extLst>
      <p:ext uri="{BB962C8B-B14F-4D97-AF65-F5344CB8AC3E}">
        <p14:creationId xmlns:p14="http://schemas.microsoft.com/office/powerpoint/2010/main" val="38549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DC3D6-57C6-2882-2158-65F7BE773B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C367709-2BA2-127D-B5CF-0CED5EB529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4987049-C74F-9E43-749C-D61FFC4FA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57C5E0-A99C-4C07-83CB-0F2EB0D60B8B}" type="datetimeFigureOut">
              <a:rPr lang="en-CA" smtClean="0"/>
              <a:t>2024-04-26</a:t>
            </a:fld>
            <a:endParaRPr lang="en-CA" dirty="0"/>
          </a:p>
        </p:txBody>
      </p:sp>
      <p:sp>
        <p:nvSpPr>
          <p:cNvPr id="5" name="Footer Placeholder 4">
            <a:extLst>
              <a:ext uri="{FF2B5EF4-FFF2-40B4-BE49-F238E27FC236}">
                <a16:creationId xmlns:a16="http://schemas.microsoft.com/office/drawing/2014/main" id="{5D8A9B5F-3529-E490-45FD-9256F7C799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dirty="0"/>
          </a:p>
        </p:txBody>
      </p:sp>
      <p:sp>
        <p:nvSpPr>
          <p:cNvPr id="6" name="Slide Number Placeholder 5">
            <a:extLst>
              <a:ext uri="{FF2B5EF4-FFF2-40B4-BE49-F238E27FC236}">
                <a16:creationId xmlns:a16="http://schemas.microsoft.com/office/drawing/2014/main" id="{25959594-DC9F-5E60-928E-AEB4A9DEE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9FD88C-8EC8-4974-90DF-CC3C4C07BD32}" type="slidenum">
              <a:rPr lang="en-CA" smtClean="0"/>
              <a:t>‹#›</a:t>
            </a:fld>
            <a:endParaRPr lang="en-CA" dirty="0"/>
          </a:p>
        </p:txBody>
      </p:sp>
    </p:spTree>
    <p:extLst>
      <p:ext uri="{BB962C8B-B14F-4D97-AF65-F5344CB8AC3E}">
        <p14:creationId xmlns:p14="http://schemas.microsoft.com/office/powerpoint/2010/main" val="5268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Picture 4" descr="Wide view of a road">
            <a:extLst>
              <a:ext uri="{FF2B5EF4-FFF2-40B4-BE49-F238E27FC236}">
                <a16:creationId xmlns:a16="http://schemas.microsoft.com/office/drawing/2014/main" id="{0FD3C712-1420-B160-A59E-485E9784F5BF}"/>
              </a:ext>
            </a:extLst>
          </p:cNvPr>
          <p:cNvPicPr>
            <a:picLocks noChangeAspect="1"/>
          </p:cNvPicPr>
          <p:nvPr/>
        </p:nvPicPr>
        <p:blipFill rotWithShape="1">
          <a:blip r:embed="rId2">
            <a:alphaModFix amt="60000"/>
          </a:blip>
          <a:srcRect l="20319" r="20317" b="-1"/>
          <a:stretch/>
        </p:blipFill>
        <p:spPr>
          <a:xfrm>
            <a:off x="-5255" y="-2448"/>
            <a:ext cx="6099050" cy="6857990"/>
          </a:xfrm>
          <a:prstGeom prst="rect">
            <a:avLst/>
          </a:prstGeom>
        </p:spPr>
      </p:pic>
      <p:pic>
        <p:nvPicPr>
          <p:cNvPr id="6" name="Picture 5" descr="A person sitting at a desk with a computer&#10;&#10;Description automatically generated">
            <a:extLst>
              <a:ext uri="{FF2B5EF4-FFF2-40B4-BE49-F238E27FC236}">
                <a16:creationId xmlns:a16="http://schemas.microsoft.com/office/drawing/2014/main" id="{1C88FC60-EED5-C093-F33B-87E0280D5A18}"/>
              </a:ext>
            </a:extLst>
          </p:cNvPr>
          <p:cNvPicPr>
            <a:picLocks noChangeAspect="1"/>
          </p:cNvPicPr>
          <p:nvPr/>
        </p:nvPicPr>
        <p:blipFill rotWithShape="1">
          <a:blip r:embed="rId3">
            <a:alphaModFix amt="60000"/>
          </a:blip>
          <a:srcRect l="9078"/>
          <a:stretch/>
        </p:blipFill>
        <p:spPr>
          <a:xfrm>
            <a:off x="6096844" y="10"/>
            <a:ext cx="6095156" cy="6857990"/>
          </a:xfrm>
          <a:prstGeom prst="rect">
            <a:avLst/>
          </a:prstGeom>
        </p:spPr>
      </p:pic>
      <p:sp>
        <p:nvSpPr>
          <p:cNvPr id="2" name="Title 1">
            <a:extLst>
              <a:ext uri="{FF2B5EF4-FFF2-40B4-BE49-F238E27FC236}">
                <a16:creationId xmlns:a16="http://schemas.microsoft.com/office/drawing/2014/main" id="{EDDB4942-8546-5CEE-6728-1D8D3412FB32}"/>
              </a:ext>
            </a:extLst>
          </p:cNvPr>
          <p:cNvSpPr>
            <a:spLocks noGrp="1"/>
          </p:cNvSpPr>
          <p:nvPr>
            <p:ph type="ctrTitle"/>
          </p:nvPr>
        </p:nvSpPr>
        <p:spPr>
          <a:xfrm>
            <a:off x="1198181" y="1122363"/>
            <a:ext cx="9795637" cy="2215884"/>
          </a:xfrm>
        </p:spPr>
        <p:txBody>
          <a:bodyPr>
            <a:normAutofit/>
          </a:bodyPr>
          <a:lstStyle/>
          <a:p>
            <a:r>
              <a:rPr lang="en-US" sz="4800" dirty="0">
                <a:solidFill>
                  <a:srgbClr val="FFFFFF"/>
                </a:solidFill>
              </a:rPr>
              <a:t>Path to P.Eng.: Navigating CBA for Internationally Experienced Professionals</a:t>
            </a:r>
            <a:endParaRPr lang="en-CA" sz="4800" dirty="0">
              <a:solidFill>
                <a:srgbClr val="FFFFFF"/>
              </a:solidFill>
            </a:endParaRPr>
          </a:p>
        </p:txBody>
      </p:sp>
      <p:sp>
        <p:nvSpPr>
          <p:cNvPr id="3" name="Subtitle 2">
            <a:extLst>
              <a:ext uri="{FF2B5EF4-FFF2-40B4-BE49-F238E27FC236}">
                <a16:creationId xmlns:a16="http://schemas.microsoft.com/office/drawing/2014/main" id="{E250B671-4CB5-8162-3D11-F8AB836DF07E}"/>
              </a:ext>
            </a:extLst>
          </p:cNvPr>
          <p:cNvSpPr>
            <a:spLocks noGrp="1"/>
          </p:cNvSpPr>
          <p:nvPr>
            <p:ph type="subTitle" idx="1"/>
          </p:nvPr>
        </p:nvSpPr>
        <p:spPr>
          <a:xfrm>
            <a:off x="1198181" y="3509963"/>
            <a:ext cx="9795637" cy="1747837"/>
          </a:xfrm>
        </p:spPr>
        <p:txBody>
          <a:bodyPr>
            <a:normAutofit/>
          </a:bodyPr>
          <a:lstStyle/>
          <a:p>
            <a:r>
              <a:rPr lang="en-US" dirty="0">
                <a:solidFill>
                  <a:srgbClr val="FFFFFF"/>
                </a:solidFill>
              </a:rPr>
              <a:t>Vincent Ogundare</a:t>
            </a:r>
            <a:endParaRPr lang="en-CA" dirty="0">
              <a:solidFill>
                <a:srgbClr val="FFFFFF"/>
              </a:solidFill>
            </a:endParaRPr>
          </a:p>
        </p:txBody>
      </p:sp>
      <p:pic>
        <p:nvPicPr>
          <p:cNvPr id="4" name="Picture 3">
            <a:extLst>
              <a:ext uri="{FF2B5EF4-FFF2-40B4-BE49-F238E27FC236}">
                <a16:creationId xmlns:a16="http://schemas.microsoft.com/office/drawing/2014/main" id="{0131CBBE-D31B-C3A0-4131-CB26D3132C1E}"/>
              </a:ext>
            </a:extLst>
          </p:cNvPr>
          <p:cNvPicPr>
            <a:picLocks noChangeAspect="1"/>
          </p:cNvPicPr>
          <p:nvPr/>
        </p:nvPicPr>
        <p:blipFill>
          <a:blip r:embed="rId4"/>
          <a:stretch>
            <a:fillRect/>
          </a:stretch>
        </p:blipFill>
        <p:spPr>
          <a:xfrm>
            <a:off x="11177393" y="6026401"/>
            <a:ext cx="1014607" cy="829141"/>
          </a:xfrm>
          <a:prstGeom prst="rect">
            <a:avLst/>
          </a:prstGeom>
        </p:spPr>
      </p:pic>
    </p:spTree>
    <p:extLst>
      <p:ext uri="{BB962C8B-B14F-4D97-AF65-F5344CB8AC3E}">
        <p14:creationId xmlns:p14="http://schemas.microsoft.com/office/powerpoint/2010/main" val="23654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5598-94A1-41A3-88E6-A718B581FB59}"/>
              </a:ext>
            </a:extLst>
          </p:cNvPr>
          <p:cNvSpPr>
            <a:spLocks noGrp="1"/>
          </p:cNvSpPr>
          <p:nvPr>
            <p:ph type="title"/>
          </p:nvPr>
        </p:nvSpPr>
        <p:spPr>
          <a:xfrm>
            <a:off x="838200" y="365126"/>
            <a:ext cx="8918359" cy="744583"/>
          </a:xfrm>
        </p:spPr>
        <p:txBody>
          <a:bodyPr/>
          <a:lstStyle/>
          <a:p>
            <a:r>
              <a:rPr lang="en-US" dirty="0"/>
              <a:t>Practical - Peer Review / Work Sample</a:t>
            </a:r>
            <a:endParaRPr lang="en-CA" dirty="0"/>
          </a:p>
        </p:txBody>
      </p:sp>
      <p:pic>
        <p:nvPicPr>
          <p:cNvPr id="6" name="Content Placeholder 5">
            <a:extLst>
              <a:ext uri="{FF2B5EF4-FFF2-40B4-BE49-F238E27FC236}">
                <a16:creationId xmlns:a16="http://schemas.microsoft.com/office/drawing/2014/main" id="{51D4E590-D80D-C9DD-8DED-90EAD7D12D24}"/>
              </a:ext>
            </a:extLst>
          </p:cNvPr>
          <p:cNvPicPr>
            <a:picLocks noGrp="1" noChangeAspect="1"/>
          </p:cNvPicPr>
          <p:nvPr>
            <p:ph sz="half" idx="1"/>
          </p:nvPr>
        </p:nvPicPr>
        <p:blipFill>
          <a:blip r:embed="rId2"/>
          <a:stretch>
            <a:fillRect/>
          </a:stretch>
        </p:blipFill>
        <p:spPr>
          <a:xfrm>
            <a:off x="372862" y="1629234"/>
            <a:ext cx="3873684" cy="5228765"/>
          </a:xfrm>
        </p:spPr>
      </p:pic>
      <p:pic>
        <p:nvPicPr>
          <p:cNvPr id="8" name="Picture 7">
            <a:extLst>
              <a:ext uri="{FF2B5EF4-FFF2-40B4-BE49-F238E27FC236}">
                <a16:creationId xmlns:a16="http://schemas.microsoft.com/office/drawing/2014/main" id="{F3BDCB1F-7FCF-09B6-EDC2-C96CBF58C043}"/>
              </a:ext>
            </a:extLst>
          </p:cNvPr>
          <p:cNvPicPr>
            <a:picLocks noChangeAspect="1"/>
          </p:cNvPicPr>
          <p:nvPr/>
        </p:nvPicPr>
        <p:blipFill>
          <a:blip r:embed="rId3"/>
          <a:stretch>
            <a:fillRect/>
          </a:stretch>
        </p:blipFill>
        <p:spPr>
          <a:xfrm>
            <a:off x="4367814" y="1618942"/>
            <a:ext cx="3793470" cy="5239599"/>
          </a:xfrm>
          <a:prstGeom prst="rect">
            <a:avLst/>
          </a:prstGeom>
        </p:spPr>
      </p:pic>
      <p:pic>
        <p:nvPicPr>
          <p:cNvPr id="10" name="Picture 9">
            <a:extLst>
              <a:ext uri="{FF2B5EF4-FFF2-40B4-BE49-F238E27FC236}">
                <a16:creationId xmlns:a16="http://schemas.microsoft.com/office/drawing/2014/main" id="{16CE7092-E278-B22F-88C1-CCE2090A62B8}"/>
              </a:ext>
            </a:extLst>
          </p:cNvPr>
          <p:cNvPicPr>
            <a:picLocks noChangeAspect="1"/>
          </p:cNvPicPr>
          <p:nvPr/>
        </p:nvPicPr>
        <p:blipFill>
          <a:blip r:embed="rId4"/>
          <a:stretch>
            <a:fillRect/>
          </a:stretch>
        </p:blipFill>
        <p:spPr>
          <a:xfrm>
            <a:off x="8157329" y="1618942"/>
            <a:ext cx="4034672" cy="5283841"/>
          </a:xfrm>
          <a:prstGeom prst="rect">
            <a:avLst/>
          </a:prstGeom>
        </p:spPr>
      </p:pic>
      <p:pic>
        <p:nvPicPr>
          <p:cNvPr id="3" name="Picture 2">
            <a:extLst>
              <a:ext uri="{FF2B5EF4-FFF2-40B4-BE49-F238E27FC236}">
                <a16:creationId xmlns:a16="http://schemas.microsoft.com/office/drawing/2014/main" id="{FEC7CD53-7A10-B7CC-65D2-E0E9B90ECD7F}"/>
              </a:ext>
            </a:extLst>
          </p:cNvPr>
          <p:cNvPicPr>
            <a:picLocks noChangeAspect="1"/>
          </p:cNvPicPr>
          <p:nvPr/>
        </p:nvPicPr>
        <p:blipFill>
          <a:blip r:embed="rId5"/>
          <a:stretch>
            <a:fillRect/>
          </a:stretch>
        </p:blipFill>
        <p:spPr>
          <a:xfrm>
            <a:off x="11177393" y="6012376"/>
            <a:ext cx="1014607" cy="829141"/>
          </a:xfrm>
          <a:prstGeom prst="rect">
            <a:avLst/>
          </a:prstGeom>
        </p:spPr>
      </p:pic>
    </p:spTree>
    <p:extLst>
      <p:ext uri="{BB962C8B-B14F-4D97-AF65-F5344CB8AC3E}">
        <p14:creationId xmlns:p14="http://schemas.microsoft.com/office/powerpoint/2010/main" val="375467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A464D8F0-8ADF-41F0-B6EF-EDCB07786F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3871"/>
            <a:ext cx="1861854" cy="717514"/>
            <a:chOff x="0" y="604259"/>
            <a:chExt cx="1861854" cy="717514"/>
          </a:xfrm>
          <a:solidFill>
            <a:srgbClr val="FFFFFF"/>
          </a:solidFill>
        </p:grpSpPr>
        <p:sp>
          <p:nvSpPr>
            <p:cNvPr id="24" name="Freeform: Shape 23">
              <a:extLst>
                <a:ext uri="{FF2B5EF4-FFF2-40B4-BE49-F238E27FC236}">
                  <a16:creationId xmlns:a16="http://schemas.microsoft.com/office/drawing/2014/main" id="{75682B8C-4240-452F-96C1-4CD7E59B5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56" name="Freeform: Shape 55">
              <a:extLst>
                <a:ext uri="{FF2B5EF4-FFF2-40B4-BE49-F238E27FC236}">
                  <a16:creationId xmlns:a16="http://schemas.microsoft.com/office/drawing/2014/main" id="{52E986DD-2E0C-40E9-A0B4-1492E7C944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57" name="Group 56">
            <a:extLst>
              <a:ext uri="{FF2B5EF4-FFF2-40B4-BE49-F238E27FC236}">
                <a16:creationId xmlns:a16="http://schemas.microsoft.com/office/drawing/2014/main" id="{E21147CC-0146-459F-AC50-3DE54A0E7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13871"/>
            <a:ext cx="1861854" cy="717514"/>
            <a:chOff x="0" y="604259"/>
            <a:chExt cx="1861854" cy="717514"/>
          </a:xfrm>
          <a:solidFill>
            <a:schemeClr val="bg1"/>
          </a:solidFill>
        </p:grpSpPr>
        <p:sp>
          <p:nvSpPr>
            <p:cNvPr id="28" name="Freeform: Shape 27">
              <a:extLst>
                <a:ext uri="{FF2B5EF4-FFF2-40B4-BE49-F238E27FC236}">
                  <a16:creationId xmlns:a16="http://schemas.microsoft.com/office/drawing/2014/main" id="{0C8971EE-FF2D-4E91-9815-2CCC66CD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58" name="Freeform: Shape 57">
              <a:extLst>
                <a:ext uri="{FF2B5EF4-FFF2-40B4-BE49-F238E27FC236}">
                  <a16:creationId xmlns:a16="http://schemas.microsoft.com/office/drawing/2014/main" id="{4921A2CC-9B13-43D7-8074-9B7479CEB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59" name="Group 58">
            <a:extLst>
              <a:ext uri="{FF2B5EF4-FFF2-40B4-BE49-F238E27FC236}">
                <a16:creationId xmlns:a16="http://schemas.microsoft.com/office/drawing/2014/main" id="{CE7D92DE-9334-4F12-AD6B-8548D4F9A1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0364" y="1215898"/>
            <a:ext cx="3959478" cy="4710717"/>
            <a:chOff x="1674895" y="1345036"/>
            <a:chExt cx="5428610" cy="4210939"/>
          </a:xfrm>
        </p:grpSpPr>
        <p:sp>
          <p:nvSpPr>
            <p:cNvPr id="60" name="Rectangle 59">
              <a:extLst>
                <a:ext uri="{FF2B5EF4-FFF2-40B4-BE49-F238E27FC236}">
                  <a16:creationId xmlns:a16="http://schemas.microsoft.com/office/drawing/2014/main" id="{DA39D0FC-B65F-4D5D-A8AD-6D0E6C4D6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163AFBF5-FA42-4BA8-BCE4-E37A127AC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Rectangle 61">
            <a:extLst>
              <a:ext uri="{FF2B5EF4-FFF2-40B4-BE49-F238E27FC236}">
                <a16:creationId xmlns:a16="http://schemas.microsoft.com/office/drawing/2014/main" id="{BE1E800F-93B7-4AB7-B63A-E4C4E9C2C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1"/>
            <a:ext cx="4027288" cy="472773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72BBDB-1640-71E5-9D63-7FBF6A5C6444}"/>
              </a:ext>
            </a:extLst>
          </p:cNvPr>
          <p:cNvSpPr>
            <a:spLocks noGrp="1"/>
          </p:cNvSpPr>
          <p:nvPr>
            <p:ph type="ctrTitle"/>
          </p:nvPr>
        </p:nvSpPr>
        <p:spPr>
          <a:xfrm>
            <a:off x="873980" y="1274547"/>
            <a:ext cx="3394706" cy="2783077"/>
          </a:xfrm>
        </p:spPr>
        <p:txBody>
          <a:bodyPr>
            <a:normAutofit/>
          </a:bodyPr>
          <a:lstStyle/>
          <a:p>
            <a:pPr algn="l"/>
            <a:r>
              <a:rPr lang="en-US" sz="5400" dirty="0">
                <a:solidFill>
                  <a:schemeClr val="bg1"/>
                </a:solidFill>
              </a:rPr>
              <a:t>Thank You</a:t>
            </a:r>
            <a:endParaRPr lang="en-CA" sz="5400" dirty="0">
              <a:solidFill>
                <a:schemeClr val="bg1"/>
              </a:solidFill>
            </a:endParaRPr>
          </a:p>
        </p:txBody>
      </p:sp>
      <p:sp>
        <p:nvSpPr>
          <p:cNvPr id="63" name="Freeform: Shape 62">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Freeform: Shape 63">
            <a:extLst>
              <a:ext uri="{FF2B5EF4-FFF2-40B4-BE49-F238E27FC236}">
                <a16:creationId xmlns:a16="http://schemas.microsoft.com/office/drawing/2014/main" id="{A1A59942-B6FE-4CF6-8242-F6EE3231B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Oval 64">
            <a:extLst>
              <a:ext uri="{FF2B5EF4-FFF2-40B4-BE49-F238E27FC236}">
                <a16:creationId xmlns:a16="http://schemas.microsoft.com/office/drawing/2014/main" id="{F2D9628C-9189-4868-B8AA-1727266FE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423" y="4590987"/>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6" name="Oval 65">
            <a:extLst>
              <a:ext uri="{FF2B5EF4-FFF2-40B4-BE49-F238E27FC236}">
                <a16:creationId xmlns:a16="http://schemas.microsoft.com/office/drawing/2014/main" id="{1AF05241-2204-496E-AD1F-68B31922B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423" y="4590987"/>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Graphic 5" descr="Smiling Face with No Fill">
            <a:extLst>
              <a:ext uri="{FF2B5EF4-FFF2-40B4-BE49-F238E27FC236}">
                <a16:creationId xmlns:a16="http://schemas.microsoft.com/office/drawing/2014/main" id="{77DF3863-79D0-35FD-AAF2-E0817BE3DA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0587" y="1820333"/>
            <a:ext cx="3217333" cy="3217333"/>
          </a:xfrm>
          <a:prstGeom prst="rect">
            <a:avLst/>
          </a:prstGeom>
          <a:ln w="28575">
            <a:noFill/>
          </a:ln>
        </p:spPr>
      </p:pic>
      <p:pic>
        <p:nvPicPr>
          <p:cNvPr id="7" name="Picture 6">
            <a:extLst>
              <a:ext uri="{FF2B5EF4-FFF2-40B4-BE49-F238E27FC236}">
                <a16:creationId xmlns:a16="http://schemas.microsoft.com/office/drawing/2014/main" id="{736193D4-A300-8079-3492-9B6B1E641661}"/>
              </a:ext>
            </a:extLst>
          </p:cNvPr>
          <p:cNvPicPr>
            <a:picLocks noChangeAspect="1"/>
          </p:cNvPicPr>
          <p:nvPr/>
        </p:nvPicPr>
        <p:blipFill>
          <a:blip r:embed="rId4"/>
          <a:stretch>
            <a:fillRect/>
          </a:stretch>
        </p:blipFill>
        <p:spPr>
          <a:xfrm>
            <a:off x="8341026" y="2355215"/>
            <a:ext cx="3217333" cy="2147569"/>
          </a:xfrm>
          <a:prstGeom prst="rect">
            <a:avLst/>
          </a:prstGeom>
        </p:spPr>
      </p:pic>
      <p:grpSp>
        <p:nvGrpSpPr>
          <p:cNvPr id="6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bg1"/>
          </a:solidFill>
        </p:grpSpPr>
        <p:sp>
          <p:nvSpPr>
            <p:cNvPr id="68" name="Freeform: Shape 6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pic>
        <p:nvPicPr>
          <p:cNvPr id="3" name="Picture 2">
            <a:extLst>
              <a:ext uri="{FF2B5EF4-FFF2-40B4-BE49-F238E27FC236}">
                <a16:creationId xmlns:a16="http://schemas.microsoft.com/office/drawing/2014/main" id="{58CE9CB4-9B55-4A64-ACBF-B33D82718A9A}"/>
              </a:ext>
            </a:extLst>
          </p:cNvPr>
          <p:cNvPicPr>
            <a:picLocks noChangeAspect="1"/>
          </p:cNvPicPr>
          <p:nvPr/>
        </p:nvPicPr>
        <p:blipFill>
          <a:blip r:embed="rId5"/>
          <a:stretch>
            <a:fillRect/>
          </a:stretch>
        </p:blipFill>
        <p:spPr>
          <a:xfrm>
            <a:off x="11177393" y="6012376"/>
            <a:ext cx="1014607" cy="829141"/>
          </a:xfrm>
          <a:prstGeom prst="rect">
            <a:avLst/>
          </a:prstGeom>
        </p:spPr>
      </p:pic>
    </p:spTree>
    <p:extLst>
      <p:ext uri="{BB962C8B-B14F-4D97-AF65-F5344CB8AC3E}">
        <p14:creationId xmlns:p14="http://schemas.microsoft.com/office/powerpoint/2010/main" val="134787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03A6265-E10C-4B85-9C20-E75FCAF9CC63}"/>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bstract blurred public library with bookshelves">
            <a:extLst>
              <a:ext uri="{FF2B5EF4-FFF2-40B4-BE49-F238E27FC236}">
                <a16:creationId xmlns:a16="http://schemas.microsoft.com/office/drawing/2014/main" id="{D523009D-E9C4-3DD1-929F-ACC2CB73B9A8}"/>
              </a:ext>
            </a:extLst>
          </p:cNvPr>
          <p:cNvPicPr>
            <a:picLocks noChangeAspect="1"/>
          </p:cNvPicPr>
          <p:nvPr/>
        </p:nvPicPr>
        <p:blipFill rotWithShape="1">
          <a:blip r:embed="rId2"/>
          <a:srcRect l="12501" r="34840" b="-2"/>
          <a:stretch/>
        </p:blipFill>
        <p:spPr>
          <a:xfrm>
            <a:off x="0" y="-25124"/>
            <a:ext cx="5410198" cy="6858002"/>
          </a:xfrm>
          <a:prstGeom prst="rect">
            <a:avLst/>
          </a:prstGeom>
        </p:spPr>
      </p:pic>
      <p:sp>
        <p:nvSpPr>
          <p:cNvPr id="2" name="Title 1">
            <a:extLst>
              <a:ext uri="{FF2B5EF4-FFF2-40B4-BE49-F238E27FC236}">
                <a16:creationId xmlns:a16="http://schemas.microsoft.com/office/drawing/2014/main" id="{FEBD702E-1F4E-65B4-A150-39E02E06ED54}"/>
              </a:ext>
            </a:extLst>
          </p:cNvPr>
          <p:cNvSpPr>
            <a:spLocks noGrp="1"/>
          </p:cNvSpPr>
          <p:nvPr>
            <p:ph type="title"/>
          </p:nvPr>
        </p:nvSpPr>
        <p:spPr>
          <a:xfrm>
            <a:off x="325710" y="1946246"/>
            <a:ext cx="4758777" cy="1309523"/>
          </a:xfrm>
        </p:spPr>
        <p:txBody>
          <a:bodyPr>
            <a:normAutofit/>
          </a:bodyPr>
          <a:lstStyle/>
          <a:p>
            <a:r>
              <a:rPr lang="en-CA" sz="3600" b="1" i="0" dirty="0">
                <a:effectLst/>
                <a:highlight>
                  <a:srgbClr val="FFFFFF"/>
                </a:highlight>
                <a:latin typeface="Söhne"/>
              </a:rPr>
              <a:t>Preparing for Licensure</a:t>
            </a:r>
            <a:endParaRPr lang="en-CA" sz="3600" b="1" dirty="0"/>
          </a:p>
        </p:txBody>
      </p:sp>
      <p:sp>
        <p:nvSpPr>
          <p:cNvPr id="3" name="Content Placeholder 2">
            <a:extLst>
              <a:ext uri="{FF2B5EF4-FFF2-40B4-BE49-F238E27FC236}">
                <a16:creationId xmlns:a16="http://schemas.microsoft.com/office/drawing/2014/main" id="{8D5A4C23-8B67-934E-BD96-4FB2C1D05E18}"/>
              </a:ext>
            </a:extLst>
          </p:cNvPr>
          <p:cNvSpPr>
            <a:spLocks noGrp="1"/>
          </p:cNvSpPr>
          <p:nvPr>
            <p:ph idx="1"/>
          </p:nvPr>
        </p:nvSpPr>
        <p:spPr>
          <a:xfrm>
            <a:off x="5854805" y="2223083"/>
            <a:ext cx="5410198" cy="3695982"/>
          </a:xfrm>
        </p:spPr>
        <p:txBody>
          <a:bodyPr anchor="ctr">
            <a:normAutofit/>
          </a:bodyPr>
          <a:lstStyle/>
          <a:p>
            <a:pPr>
              <a:buFont typeface="Arial" panose="020B0604020202020204" pitchFamily="34" charset="0"/>
              <a:buChar char="•"/>
            </a:pPr>
            <a:r>
              <a:rPr lang="en-US" sz="2000" b="1" i="0" dirty="0">
                <a:effectLst/>
                <a:highlight>
                  <a:srgbClr val="FFFFFF"/>
                </a:highlight>
                <a:latin typeface="Söhne"/>
              </a:rPr>
              <a:t>CBA Overview</a:t>
            </a:r>
            <a:r>
              <a:rPr lang="en-US" sz="2000" b="0" i="0" dirty="0">
                <a:effectLst/>
                <a:highlight>
                  <a:srgbClr val="FFFFFF"/>
                </a:highlight>
                <a:latin typeface="Söhne"/>
              </a:rPr>
              <a:t>: Looking at 34 important skills in 7 categories, including 8 </a:t>
            </a:r>
            <a:r>
              <a:rPr lang="en-US" sz="2000" dirty="0">
                <a:highlight>
                  <a:srgbClr val="FFFFFF"/>
                </a:highlight>
                <a:latin typeface="Söhne"/>
              </a:rPr>
              <a:t>skills in 4</a:t>
            </a:r>
            <a:r>
              <a:rPr lang="en-US" sz="2000" b="0" i="0" dirty="0">
                <a:effectLst/>
                <a:highlight>
                  <a:srgbClr val="FFFFFF"/>
                </a:highlight>
                <a:latin typeface="Söhne"/>
              </a:rPr>
              <a:t> categories specific to Canadian standards. </a:t>
            </a:r>
          </a:p>
          <a:p>
            <a:pPr>
              <a:buFont typeface="Arial" panose="020B0604020202020204" pitchFamily="34" charset="0"/>
              <a:buChar char="•"/>
            </a:pPr>
            <a:r>
              <a:rPr lang="en-US" sz="2000" b="1" i="0" dirty="0">
                <a:effectLst/>
                <a:highlight>
                  <a:srgbClr val="FFFFFF"/>
                </a:highlight>
                <a:latin typeface="Söhne"/>
              </a:rPr>
              <a:t>Purpose</a:t>
            </a:r>
            <a:r>
              <a:rPr lang="en-US" sz="2000" b="0" i="0" dirty="0">
                <a:effectLst/>
                <a:highlight>
                  <a:srgbClr val="FFFFFF"/>
                </a:highlight>
                <a:latin typeface="Söhne"/>
              </a:rPr>
              <a:t>: Assesses professional competency level gained through work experience.</a:t>
            </a:r>
          </a:p>
          <a:p>
            <a:pPr>
              <a:buFont typeface="Arial" panose="020B0604020202020204" pitchFamily="34" charset="0"/>
              <a:buChar char="•"/>
            </a:pPr>
            <a:r>
              <a:rPr lang="en-US" sz="2000" b="1" i="0" dirty="0">
                <a:effectLst/>
                <a:highlight>
                  <a:srgbClr val="FFFFFF"/>
                </a:highlight>
                <a:latin typeface="Söhne"/>
              </a:rPr>
              <a:t>Requirements</a:t>
            </a:r>
            <a:r>
              <a:rPr lang="en-US" sz="2000" b="0" i="0" dirty="0">
                <a:effectLst/>
                <a:highlight>
                  <a:srgbClr val="FFFFFF"/>
                </a:highlight>
                <a:latin typeface="Söhne"/>
              </a:rPr>
              <a:t>: Demonstrates reliable application of engineering knowledge, awareness of professional limits, and ability to seek further expertise when needed.</a:t>
            </a:r>
          </a:p>
          <a:p>
            <a:pPr>
              <a:buFont typeface="Arial" panose="020B0604020202020204" pitchFamily="34" charset="0"/>
              <a:buChar char="•"/>
            </a:pPr>
            <a:r>
              <a:rPr lang="en-US" sz="2000" b="1" i="0" dirty="0">
                <a:effectLst/>
                <a:highlight>
                  <a:srgbClr val="FFFFFF"/>
                </a:highlight>
                <a:latin typeface="Söhne"/>
              </a:rPr>
              <a:t>Goals</a:t>
            </a:r>
            <a:r>
              <a:rPr lang="en-US" sz="2000" b="0" i="0" dirty="0">
                <a:effectLst/>
                <a:highlight>
                  <a:srgbClr val="FFFFFF"/>
                </a:highlight>
                <a:latin typeface="Söhne"/>
              </a:rPr>
              <a:t>: Ensures a fair, clear, and efficient licensure process that protects public safety.</a:t>
            </a:r>
          </a:p>
          <a:p>
            <a:endParaRPr lang="en-CA" sz="2000" dirty="0"/>
          </a:p>
        </p:txBody>
      </p:sp>
      <p:pic>
        <p:nvPicPr>
          <p:cNvPr id="5" name="Picture 4">
            <a:extLst>
              <a:ext uri="{FF2B5EF4-FFF2-40B4-BE49-F238E27FC236}">
                <a16:creationId xmlns:a16="http://schemas.microsoft.com/office/drawing/2014/main" id="{D901FECD-7981-1A46-FB4D-1801044869CE}"/>
              </a:ext>
            </a:extLst>
          </p:cNvPr>
          <p:cNvPicPr>
            <a:picLocks noChangeAspect="1"/>
          </p:cNvPicPr>
          <p:nvPr/>
        </p:nvPicPr>
        <p:blipFill>
          <a:blip r:embed="rId3"/>
          <a:stretch>
            <a:fillRect/>
          </a:stretch>
        </p:blipFill>
        <p:spPr>
          <a:xfrm>
            <a:off x="11177392" y="6003737"/>
            <a:ext cx="1014607" cy="829141"/>
          </a:xfrm>
          <a:prstGeom prst="rect">
            <a:avLst/>
          </a:prstGeom>
        </p:spPr>
      </p:pic>
      <p:sp>
        <p:nvSpPr>
          <p:cNvPr id="6" name="TextBox 5">
            <a:extLst>
              <a:ext uri="{FF2B5EF4-FFF2-40B4-BE49-F238E27FC236}">
                <a16:creationId xmlns:a16="http://schemas.microsoft.com/office/drawing/2014/main" id="{313616C8-ED16-012F-8863-8FF8758791F0}"/>
              </a:ext>
            </a:extLst>
          </p:cNvPr>
          <p:cNvSpPr txBox="1"/>
          <p:nvPr/>
        </p:nvSpPr>
        <p:spPr>
          <a:xfrm>
            <a:off x="5644715" y="1284148"/>
            <a:ext cx="5410198" cy="523220"/>
          </a:xfrm>
          <a:prstGeom prst="rect">
            <a:avLst/>
          </a:prstGeom>
          <a:noFill/>
        </p:spPr>
        <p:txBody>
          <a:bodyPr wrap="square">
            <a:spAutoFit/>
          </a:bodyPr>
          <a:lstStyle/>
          <a:p>
            <a:r>
              <a:rPr lang="en-CA" sz="2800" b="1" i="0" dirty="0">
                <a:solidFill>
                  <a:srgbClr val="0D0D0D"/>
                </a:solidFill>
                <a:effectLst/>
                <a:highlight>
                  <a:srgbClr val="FFFFFF"/>
                </a:highlight>
                <a:latin typeface="Söhne"/>
              </a:rPr>
              <a:t>Competency-Based Assessment:</a:t>
            </a:r>
            <a:endParaRPr lang="en-CA" sz="2800" b="1" dirty="0"/>
          </a:p>
        </p:txBody>
      </p:sp>
    </p:spTree>
    <p:extLst>
      <p:ext uri="{BB962C8B-B14F-4D97-AF65-F5344CB8AC3E}">
        <p14:creationId xmlns:p14="http://schemas.microsoft.com/office/powerpoint/2010/main" val="256353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1DC19-C614-88EB-E238-72F2B55C8234}"/>
              </a:ext>
            </a:extLst>
          </p:cNvPr>
          <p:cNvSpPr>
            <a:spLocks noGrp="1"/>
          </p:cNvSpPr>
          <p:nvPr>
            <p:ph type="title"/>
          </p:nvPr>
        </p:nvSpPr>
        <p:spPr>
          <a:xfrm>
            <a:off x="972101" y="348867"/>
            <a:ext cx="10480092" cy="769720"/>
          </a:xfrm>
        </p:spPr>
        <p:txBody>
          <a:bodyPr anchor="ctr">
            <a:normAutofit/>
          </a:bodyPr>
          <a:lstStyle/>
          <a:p>
            <a:r>
              <a:rPr lang="en-US" sz="4000" dirty="0">
                <a:solidFill>
                  <a:srgbClr val="FFFFFF"/>
                </a:solidFill>
              </a:rPr>
              <a:t>Mandatory Canadian Environment Competencies </a:t>
            </a:r>
            <a:endParaRPr lang="en-CA" sz="4000" dirty="0">
              <a:solidFill>
                <a:srgbClr val="FFFFFF"/>
              </a:solidFill>
            </a:endParaRPr>
          </a:p>
        </p:txBody>
      </p:sp>
      <p:graphicFrame>
        <p:nvGraphicFramePr>
          <p:cNvPr id="58" name="Content Placeholder 2">
            <a:extLst>
              <a:ext uri="{FF2B5EF4-FFF2-40B4-BE49-F238E27FC236}">
                <a16:creationId xmlns:a16="http://schemas.microsoft.com/office/drawing/2014/main" id="{49C3A8A8-BDCF-6261-F076-92453A635FE3}"/>
              </a:ext>
            </a:extLst>
          </p:cNvPr>
          <p:cNvGraphicFramePr>
            <a:graphicFrameLocks noGrp="1"/>
          </p:cNvGraphicFramePr>
          <p:nvPr>
            <p:ph idx="1"/>
            <p:extLst>
              <p:ext uri="{D42A27DB-BD31-4B8C-83A1-F6EECF244321}">
                <p14:modId xmlns:p14="http://schemas.microsoft.com/office/powerpoint/2010/main" val="247953612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C35CABE4-3046-EBE5-D4A5-501B6A1B605D}"/>
              </a:ext>
            </a:extLst>
          </p:cNvPr>
          <p:cNvPicPr>
            <a:picLocks noChangeAspect="1"/>
          </p:cNvPicPr>
          <p:nvPr/>
        </p:nvPicPr>
        <p:blipFill>
          <a:blip r:embed="rId9"/>
          <a:stretch>
            <a:fillRect/>
          </a:stretch>
        </p:blipFill>
        <p:spPr>
          <a:xfrm>
            <a:off x="11177393" y="6012376"/>
            <a:ext cx="1014607" cy="829141"/>
          </a:xfrm>
          <a:prstGeom prst="rect">
            <a:avLst/>
          </a:prstGeom>
        </p:spPr>
      </p:pic>
    </p:spTree>
    <p:extLst>
      <p:ext uri="{BB962C8B-B14F-4D97-AF65-F5344CB8AC3E}">
        <p14:creationId xmlns:p14="http://schemas.microsoft.com/office/powerpoint/2010/main" val="73653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3B47-D3C0-DAF8-42D4-FCF67A23BC3D}"/>
              </a:ext>
            </a:extLst>
          </p:cNvPr>
          <p:cNvSpPr>
            <a:spLocks noGrp="1"/>
          </p:cNvSpPr>
          <p:nvPr>
            <p:ph type="title"/>
          </p:nvPr>
        </p:nvSpPr>
        <p:spPr>
          <a:xfrm>
            <a:off x="7195351" y="776297"/>
            <a:ext cx="4693305" cy="706347"/>
          </a:xfrm>
        </p:spPr>
        <p:txBody>
          <a:bodyPr anchor="b">
            <a:normAutofit/>
          </a:bodyPr>
          <a:lstStyle/>
          <a:p>
            <a:r>
              <a:rPr lang="en-CA" sz="3200" b="0" i="0" dirty="0">
                <a:effectLst/>
                <a:highlight>
                  <a:srgbClr val="FEFEFE"/>
                </a:highlight>
                <a:latin typeface="myriad-pro"/>
              </a:rPr>
              <a:t>Steps:</a:t>
            </a:r>
            <a:endParaRPr lang="en-CA" sz="3200" dirty="0"/>
          </a:p>
        </p:txBody>
      </p:sp>
      <p:pic>
        <p:nvPicPr>
          <p:cNvPr id="14" name="Picture 13" descr="Glasses on top of a book">
            <a:extLst>
              <a:ext uri="{FF2B5EF4-FFF2-40B4-BE49-F238E27FC236}">
                <a16:creationId xmlns:a16="http://schemas.microsoft.com/office/drawing/2014/main" id="{A5D9D380-217A-DE8A-EF42-067E979F3841}"/>
              </a:ext>
            </a:extLst>
          </p:cNvPr>
          <p:cNvPicPr>
            <a:picLocks noChangeAspect="1"/>
          </p:cNvPicPr>
          <p:nvPr/>
        </p:nvPicPr>
        <p:blipFill rotWithShape="1">
          <a:blip r:embed="rId3"/>
          <a:srcRect l="1638" r="26970" b="-1"/>
          <a:stretch/>
        </p:blipFill>
        <p:spPr>
          <a:xfrm>
            <a:off x="20" y="-1"/>
            <a:ext cx="6265314" cy="6858001"/>
          </a:xfrm>
          <a:prstGeom prst="rect">
            <a:avLst/>
          </a:prstGeom>
        </p:spPr>
      </p:pic>
      <p:sp>
        <p:nvSpPr>
          <p:cNvPr id="15" name="Rectangle 14">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4" name="Picture 3">
            <a:extLst>
              <a:ext uri="{FF2B5EF4-FFF2-40B4-BE49-F238E27FC236}">
                <a16:creationId xmlns:a16="http://schemas.microsoft.com/office/drawing/2014/main" id="{24498723-0FDA-E0AC-159D-EB550BBA5FF4}"/>
              </a:ext>
            </a:extLst>
          </p:cNvPr>
          <p:cNvPicPr>
            <a:picLocks noChangeAspect="1"/>
          </p:cNvPicPr>
          <p:nvPr/>
        </p:nvPicPr>
        <p:blipFill>
          <a:blip r:embed="rId4"/>
          <a:stretch>
            <a:fillRect/>
          </a:stretch>
        </p:blipFill>
        <p:spPr>
          <a:xfrm>
            <a:off x="11177393" y="6012376"/>
            <a:ext cx="1014607" cy="829141"/>
          </a:xfrm>
          <a:prstGeom prst="rect">
            <a:avLst/>
          </a:prstGeom>
        </p:spPr>
      </p:pic>
      <p:sp>
        <p:nvSpPr>
          <p:cNvPr id="6" name="Content Placeholder 5">
            <a:extLst>
              <a:ext uri="{FF2B5EF4-FFF2-40B4-BE49-F238E27FC236}">
                <a16:creationId xmlns:a16="http://schemas.microsoft.com/office/drawing/2014/main" id="{39C604E5-0533-8353-4F6A-D66C5EA60C4F}"/>
              </a:ext>
            </a:extLst>
          </p:cNvPr>
          <p:cNvSpPr>
            <a:spLocks noGrp="1"/>
          </p:cNvSpPr>
          <p:nvPr>
            <p:ph idx="1"/>
          </p:nvPr>
        </p:nvSpPr>
        <p:spPr>
          <a:xfrm>
            <a:off x="6972232" y="1883663"/>
            <a:ext cx="4459224" cy="4293299"/>
          </a:xfrm>
        </p:spPr>
        <p:txBody>
          <a:bodyPr/>
          <a:lstStyle/>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Education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Employment History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Validators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Self-assessment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Supporting Documents</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Submission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Review &amp; feedback.</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CA" sz="18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Complete any additional requirement.</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sp>
        <p:nvSpPr>
          <p:cNvPr id="5" name="TextBox 4">
            <a:extLst>
              <a:ext uri="{FF2B5EF4-FFF2-40B4-BE49-F238E27FC236}">
                <a16:creationId xmlns:a16="http://schemas.microsoft.com/office/drawing/2014/main" id="{7EB3ED5E-C07E-0F37-01F5-7C4C9DFE7AC9}"/>
              </a:ext>
            </a:extLst>
          </p:cNvPr>
          <p:cNvSpPr txBox="1"/>
          <p:nvPr/>
        </p:nvSpPr>
        <p:spPr>
          <a:xfrm>
            <a:off x="1011162" y="2701255"/>
            <a:ext cx="4770539" cy="646331"/>
          </a:xfrm>
          <a:prstGeom prst="rect">
            <a:avLst/>
          </a:prstGeom>
          <a:noFill/>
        </p:spPr>
        <p:txBody>
          <a:bodyPr wrap="square">
            <a:spAutoFit/>
          </a:bodyPr>
          <a:lstStyle/>
          <a:p>
            <a:r>
              <a:rPr lang="en-CA" sz="3600" b="1" i="0" dirty="0">
                <a:solidFill>
                  <a:srgbClr val="0D0D0D"/>
                </a:solidFill>
                <a:effectLst/>
                <a:highlight>
                  <a:srgbClr val="FFFFFF"/>
                </a:highlight>
                <a:latin typeface="Söhne"/>
              </a:rPr>
              <a:t>Pathway to Certification</a:t>
            </a:r>
            <a:endParaRPr lang="en-CA" sz="3600" b="1" dirty="0"/>
          </a:p>
        </p:txBody>
      </p:sp>
    </p:spTree>
    <p:extLst>
      <p:ext uri="{BB962C8B-B14F-4D97-AF65-F5344CB8AC3E}">
        <p14:creationId xmlns:p14="http://schemas.microsoft.com/office/powerpoint/2010/main" val="366550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hree neatly stacked books">
            <a:extLst>
              <a:ext uri="{FF2B5EF4-FFF2-40B4-BE49-F238E27FC236}">
                <a16:creationId xmlns:a16="http://schemas.microsoft.com/office/drawing/2014/main" id="{82D8FEB5-BD41-F3AC-E8D7-9C78418D4199}"/>
              </a:ext>
            </a:extLst>
          </p:cNvPr>
          <p:cNvPicPr>
            <a:picLocks noChangeAspect="1"/>
          </p:cNvPicPr>
          <p:nvPr/>
        </p:nvPicPr>
        <p:blipFill rotWithShape="1">
          <a:blip r:embed="rId2"/>
          <a:srcRect l="43594" r="3747" b="-2"/>
          <a:stretch/>
        </p:blipFill>
        <p:spPr>
          <a:xfrm>
            <a:off x="-1" y="-2"/>
            <a:ext cx="5410198" cy="6858002"/>
          </a:xfrm>
          <a:prstGeom prst="rect">
            <a:avLst/>
          </a:prstGeom>
        </p:spPr>
      </p:pic>
      <p:sp useBgFill="1">
        <p:nvSpPr>
          <p:cNvPr id="35" name="Rectangle 3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CC5E95-2B7C-E0AC-BDB0-545EF8751391}"/>
              </a:ext>
            </a:extLst>
          </p:cNvPr>
          <p:cNvSpPr>
            <a:spLocks noGrp="1"/>
          </p:cNvSpPr>
          <p:nvPr>
            <p:ph type="title"/>
          </p:nvPr>
        </p:nvSpPr>
        <p:spPr>
          <a:xfrm>
            <a:off x="5814873" y="991613"/>
            <a:ext cx="2330837" cy="828798"/>
          </a:xfrm>
        </p:spPr>
        <p:txBody>
          <a:bodyPr>
            <a:normAutofit/>
          </a:bodyPr>
          <a:lstStyle/>
          <a:p>
            <a:r>
              <a:rPr lang="en-US" sz="4000" dirty="0"/>
              <a:t>Review:</a:t>
            </a:r>
            <a:endParaRPr lang="en-CA" sz="4000" dirty="0"/>
          </a:p>
        </p:txBody>
      </p:sp>
      <p:sp>
        <p:nvSpPr>
          <p:cNvPr id="3" name="Content Placeholder 2">
            <a:extLst>
              <a:ext uri="{FF2B5EF4-FFF2-40B4-BE49-F238E27FC236}">
                <a16:creationId xmlns:a16="http://schemas.microsoft.com/office/drawing/2014/main" id="{D6F3D32A-B4E1-E9B7-C295-3C3713C97B6B}"/>
              </a:ext>
            </a:extLst>
          </p:cNvPr>
          <p:cNvSpPr>
            <a:spLocks noGrp="1"/>
          </p:cNvSpPr>
          <p:nvPr>
            <p:ph idx="1"/>
          </p:nvPr>
        </p:nvSpPr>
        <p:spPr>
          <a:xfrm>
            <a:off x="6007224" y="2285999"/>
            <a:ext cx="5410198" cy="2724521"/>
          </a:xfrm>
        </p:spPr>
        <p:txBody>
          <a:bodyPr anchor="ctr">
            <a:normAutofit/>
          </a:bodyPr>
          <a:lstStyle/>
          <a:p>
            <a:r>
              <a:rPr lang="en-US" sz="2000" b="0" i="0" dirty="0">
                <a:effectLst/>
                <a:highlight>
                  <a:srgbClr val="FFFFFF"/>
                </a:highlight>
                <a:latin typeface="Söhne"/>
              </a:rPr>
              <a:t>The education details you gave to EGM for registration are listed in this section. </a:t>
            </a:r>
          </a:p>
          <a:p>
            <a:endParaRPr lang="en-US" sz="2000" dirty="0">
              <a:highlight>
                <a:srgbClr val="FFFFFF"/>
              </a:highlight>
              <a:latin typeface="Söhne"/>
            </a:endParaRPr>
          </a:p>
          <a:p>
            <a:r>
              <a:rPr lang="en-US" sz="2000" b="0" i="0" dirty="0">
                <a:effectLst/>
                <a:highlight>
                  <a:srgbClr val="FFFFFF"/>
                </a:highlight>
                <a:latin typeface="Söhne"/>
              </a:rPr>
              <a:t>If you want to include more educational qualifications, please reach out to EGM directly.</a:t>
            </a:r>
            <a:endParaRPr lang="en-CA" sz="2000" dirty="0"/>
          </a:p>
        </p:txBody>
      </p:sp>
      <p:pic>
        <p:nvPicPr>
          <p:cNvPr id="4" name="Picture 3">
            <a:extLst>
              <a:ext uri="{FF2B5EF4-FFF2-40B4-BE49-F238E27FC236}">
                <a16:creationId xmlns:a16="http://schemas.microsoft.com/office/drawing/2014/main" id="{5DCD0B62-E53E-6809-ED9D-BBE99CA200BD}"/>
              </a:ext>
            </a:extLst>
          </p:cNvPr>
          <p:cNvPicPr>
            <a:picLocks noChangeAspect="1"/>
          </p:cNvPicPr>
          <p:nvPr/>
        </p:nvPicPr>
        <p:blipFill>
          <a:blip r:embed="rId3"/>
          <a:stretch>
            <a:fillRect/>
          </a:stretch>
        </p:blipFill>
        <p:spPr>
          <a:xfrm>
            <a:off x="11177393" y="6012376"/>
            <a:ext cx="1014607" cy="829141"/>
          </a:xfrm>
          <a:prstGeom prst="rect">
            <a:avLst/>
          </a:prstGeom>
        </p:spPr>
      </p:pic>
      <p:sp>
        <p:nvSpPr>
          <p:cNvPr id="7" name="TextBox 6">
            <a:extLst>
              <a:ext uri="{FF2B5EF4-FFF2-40B4-BE49-F238E27FC236}">
                <a16:creationId xmlns:a16="http://schemas.microsoft.com/office/drawing/2014/main" id="{0C3F530E-97EB-9CFC-E430-5B422F2106D5}"/>
              </a:ext>
            </a:extLst>
          </p:cNvPr>
          <p:cNvSpPr txBox="1"/>
          <p:nvPr/>
        </p:nvSpPr>
        <p:spPr>
          <a:xfrm>
            <a:off x="811935" y="524311"/>
            <a:ext cx="3015842" cy="707886"/>
          </a:xfrm>
          <a:prstGeom prst="rect">
            <a:avLst/>
          </a:prstGeom>
          <a:noFill/>
        </p:spPr>
        <p:txBody>
          <a:bodyPr wrap="square">
            <a:spAutoFit/>
          </a:bodyPr>
          <a:lstStyle/>
          <a:p>
            <a:r>
              <a:rPr lang="en-US" sz="4000" b="1" dirty="0"/>
              <a:t>Education</a:t>
            </a:r>
            <a:endParaRPr lang="en-CA" sz="4000" b="1" dirty="0"/>
          </a:p>
        </p:txBody>
      </p:sp>
    </p:spTree>
    <p:extLst>
      <p:ext uri="{BB962C8B-B14F-4D97-AF65-F5344CB8AC3E}">
        <p14:creationId xmlns:p14="http://schemas.microsoft.com/office/powerpoint/2010/main" val="21292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8" name="Freeform: Shape 47">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49" name="Freeform: Shape 48">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500472-F650-AAEF-FE3C-BBD8EEB18D2B}"/>
              </a:ext>
            </a:extLst>
          </p:cNvPr>
          <p:cNvSpPr>
            <a:spLocks noGrp="1"/>
          </p:cNvSpPr>
          <p:nvPr>
            <p:ph type="title"/>
          </p:nvPr>
        </p:nvSpPr>
        <p:spPr>
          <a:xfrm>
            <a:off x="371094" y="859536"/>
            <a:ext cx="4084578" cy="1540764"/>
          </a:xfrm>
        </p:spPr>
        <p:txBody>
          <a:bodyPr vert="horz" lIns="91440" tIns="45720" rIns="91440" bIns="45720" rtlCol="0" anchor="ctr">
            <a:normAutofit/>
          </a:bodyPr>
          <a:lstStyle/>
          <a:p>
            <a:r>
              <a:rPr lang="en-US" sz="2000" b="0" i="0" kern="1200" cap="all" dirty="0">
                <a:solidFill>
                  <a:schemeClr val="tx1"/>
                </a:solidFill>
                <a:effectLst/>
                <a:highlight>
                  <a:srgbClr val="FEFEFE"/>
                </a:highlight>
                <a:latin typeface="+mj-lt"/>
                <a:ea typeface="+mj-ea"/>
                <a:cs typeface="+mj-cs"/>
              </a:rPr>
              <a:t>Sample Employment History for an Internationally Educated and Experienced Applicant</a:t>
            </a:r>
            <a:br>
              <a:rPr lang="en-US" sz="1500" b="0" i="0" kern="1200" cap="all" dirty="0">
                <a:solidFill>
                  <a:schemeClr val="tx1"/>
                </a:solidFill>
                <a:effectLst/>
                <a:highlight>
                  <a:srgbClr val="FEFEFE"/>
                </a:highlight>
                <a:latin typeface="+mj-lt"/>
                <a:ea typeface="+mj-ea"/>
                <a:cs typeface="+mj-cs"/>
              </a:rPr>
            </a:br>
            <a:endParaRPr lang="en-US" sz="1500" kern="1200" dirty="0">
              <a:solidFill>
                <a:schemeClr val="tx1"/>
              </a:solidFill>
              <a:latin typeface="+mj-lt"/>
              <a:ea typeface="+mj-ea"/>
              <a:cs typeface="+mj-cs"/>
            </a:endParaRPr>
          </a:p>
        </p:txBody>
      </p:sp>
      <p:sp>
        <p:nvSpPr>
          <p:cNvPr id="50" name="Rectangle 4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1" name="Rectangle 5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24DF6A63-5985-D683-88B0-F259028F570C}"/>
              </a:ext>
            </a:extLst>
          </p:cNvPr>
          <p:cNvPicPr>
            <a:picLocks noGrp="1" noChangeAspect="1"/>
          </p:cNvPicPr>
          <p:nvPr>
            <p:ph idx="1"/>
          </p:nvPr>
        </p:nvPicPr>
        <p:blipFill>
          <a:blip r:embed="rId2"/>
          <a:stretch>
            <a:fillRect/>
          </a:stretch>
        </p:blipFill>
        <p:spPr>
          <a:xfrm>
            <a:off x="4964977" y="139066"/>
            <a:ext cx="6855929" cy="6084637"/>
          </a:xfrm>
          <a:prstGeom prst="rect">
            <a:avLst/>
          </a:prstGeom>
        </p:spPr>
      </p:pic>
      <p:sp>
        <p:nvSpPr>
          <p:cNvPr id="3" name="Title 1">
            <a:extLst>
              <a:ext uri="{FF2B5EF4-FFF2-40B4-BE49-F238E27FC236}">
                <a16:creationId xmlns:a16="http://schemas.microsoft.com/office/drawing/2014/main" id="{96A88EB9-3E2F-54AD-7C0B-1B8AC942B641}"/>
              </a:ext>
            </a:extLst>
          </p:cNvPr>
          <p:cNvSpPr txBox="1">
            <a:spLocks/>
          </p:cNvSpPr>
          <p:nvPr/>
        </p:nvSpPr>
        <p:spPr>
          <a:xfrm>
            <a:off x="371094" y="2718054"/>
            <a:ext cx="3959358" cy="313961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1600" b="1" i="0" dirty="0">
                <a:effectLst/>
                <a:highlight>
                  <a:srgbClr val="FFFFFF"/>
                </a:highlight>
                <a:latin typeface="+mn-lt"/>
                <a:ea typeface="+mn-ea"/>
                <a:cs typeface="+mn-cs"/>
              </a:rPr>
              <a:t>Key Points:</a:t>
            </a:r>
            <a:endParaRPr lang="en-US" sz="1600" b="0" i="0" dirty="0">
              <a:effectLst/>
              <a:highlight>
                <a:srgbClr val="FFFFFF"/>
              </a:highlight>
              <a:latin typeface="+mn-lt"/>
              <a:ea typeface="+mn-ea"/>
              <a:cs typeface="+mn-cs"/>
            </a:endParaRPr>
          </a:p>
          <a:p>
            <a:pPr marL="285750" indent="-228600">
              <a:spcAft>
                <a:spcPts val="600"/>
              </a:spcAft>
              <a:buFont typeface="Arial" panose="020B0604020202020204" pitchFamily="34" charset="0"/>
              <a:buChar char="•"/>
            </a:pPr>
            <a:r>
              <a:rPr lang="en-US" sz="1600" b="0" i="0" dirty="0">
                <a:effectLst/>
                <a:highlight>
                  <a:srgbClr val="FFFFFF"/>
                </a:highlight>
                <a:latin typeface="+mn-lt"/>
                <a:ea typeface="+mn-ea"/>
                <a:cs typeface="+mn-cs"/>
              </a:rPr>
              <a:t>No gaps in the employment history.</a:t>
            </a:r>
          </a:p>
          <a:p>
            <a:pPr marL="285750" indent="-228600">
              <a:spcAft>
                <a:spcPts val="600"/>
              </a:spcAft>
              <a:buFont typeface="Arial" panose="020B0604020202020204" pitchFamily="34" charset="0"/>
              <a:buChar char="•"/>
            </a:pPr>
            <a:r>
              <a:rPr lang="en-US" sz="1600" b="0" i="0" dirty="0">
                <a:effectLst/>
                <a:highlight>
                  <a:srgbClr val="FFFFFF"/>
                </a:highlight>
                <a:latin typeface="+mn-lt"/>
                <a:ea typeface="+mn-ea"/>
                <a:cs typeface="+mn-cs"/>
              </a:rPr>
              <a:t>Include 'Other / Non-Engineering experience.</a:t>
            </a:r>
          </a:p>
          <a:p>
            <a:pPr marL="285750" indent="-228600">
              <a:spcAft>
                <a:spcPts val="600"/>
              </a:spcAft>
              <a:buFont typeface="Arial" panose="020B0604020202020204" pitchFamily="34" charset="0"/>
              <a:buChar char="•"/>
            </a:pPr>
            <a:r>
              <a:rPr lang="en-US" sz="1600" dirty="0">
                <a:highlight>
                  <a:srgbClr val="FFFFFF"/>
                </a:highlight>
                <a:latin typeface="+mn-lt"/>
                <a:ea typeface="+mn-ea"/>
                <a:cs typeface="+mn-cs"/>
              </a:rPr>
              <a:t>P</a:t>
            </a:r>
            <a:r>
              <a:rPr lang="en-US" sz="1600" b="0" i="0" dirty="0">
                <a:effectLst/>
                <a:highlight>
                  <a:srgbClr val="FFFFFF"/>
                </a:highlight>
                <a:latin typeface="+mn-lt"/>
                <a:ea typeface="+mn-ea"/>
                <a:cs typeface="+mn-cs"/>
              </a:rPr>
              <a:t>ostgraduate studies, if applicable.</a:t>
            </a:r>
          </a:p>
          <a:p>
            <a:pPr marL="285750" indent="-228600">
              <a:spcAft>
                <a:spcPts val="600"/>
              </a:spcAft>
              <a:buFont typeface="Arial" panose="020B0604020202020204" pitchFamily="34" charset="0"/>
              <a:buChar char="•"/>
            </a:pPr>
            <a:r>
              <a:rPr lang="en-US" sz="1600" dirty="0">
                <a:highlight>
                  <a:srgbClr val="FFFFFF"/>
                </a:highlight>
                <a:latin typeface="+mn-lt"/>
                <a:ea typeface="+mn-ea"/>
                <a:cs typeface="+mn-cs"/>
              </a:rPr>
              <a:t>R</a:t>
            </a:r>
            <a:r>
              <a:rPr lang="en-US" sz="1600" b="0" i="0" dirty="0">
                <a:effectLst/>
                <a:highlight>
                  <a:srgbClr val="FFFFFF"/>
                </a:highlight>
                <a:latin typeface="+mn-lt"/>
                <a:ea typeface="+mn-ea"/>
                <a:cs typeface="+mn-cs"/>
              </a:rPr>
              <a:t>esearch </a:t>
            </a:r>
            <a:r>
              <a:rPr lang="en-US" sz="1600" dirty="0">
                <a:highlight>
                  <a:srgbClr val="FFFFFF"/>
                </a:highlight>
                <a:latin typeface="+mn-lt"/>
                <a:ea typeface="+mn-ea"/>
                <a:cs typeface="+mn-cs"/>
              </a:rPr>
              <a:t>work &amp; Thesis</a:t>
            </a:r>
            <a:r>
              <a:rPr lang="en-US" sz="1600" b="0" i="0" dirty="0">
                <a:effectLst/>
                <a:highlight>
                  <a:srgbClr val="FFFFFF"/>
                </a:highlight>
                <a:latin typeface="+mn-lt"/>
                <a:ea typeface="+mn-ea"/>
                <a:cs typeface="+mn-cs"/>
              </a:rPr>
              <a:t>.</a:t>
            </a:r>
          </a:p>
          <a:p>
            <a:pPr marL="285750" indent="-228600">
              <a:spcAft>
                <a:spcPts val="600"/>
              </a:spcAft>
              <a:buFont typeface="Arial" panose="020B0604020202020204" pitchFamily="34" charset="0"/>
              <a:buChar char="•"/>
            </a:pPr>
            <a:r>
              <a:rPr lang="en-US" sz="1600" b="0" i="0" dirty="0">
                <a:effectLst/>
                <a:highlight>
                  <a:srgbClr val="FFFFFF"/>
                </a:highlight>
                <a:latin typeface="+mn-lt"/>
                <a:ea typeface="+mn-ea"/>
                <a:cs typeface="+mn-cs"/>
              </a:rPr>
              <a:t>Organize the work experience history chronologically</a:t>
            </a:r>
          </a:p>
        </p:txBody>
      </p:sp>
      <p:pic>
        <p:nvPicPr>
          <p:cNvPr id="4" name="Picture 3">
            <a:extLst>
              <a:ext uri="{FF2B5EF4-FFF2-40B4-BE49-F238E27FC236}">
                <a16:creationId xmlns:a16="http://schemas.microsoft.com/office/drawing/2014/main" id="{37F7C3DB-60A3-0897-889C-55BC93879B44}"/>
              </a:ext>
            </a:extLst>
          </p:cNvPr>
          <p:cNvPicPr>
            <a:picLocks noChangeAspect="1"/>
          </p:cNvPicPr>
          <p:nvPr/>
        </p:nvPicPr>
        <p:blipFill>
          <a:blip r:embed="rId3"/>
          <a:stretch>
            <a:fillRect/>
          </a:stretch>
        </p:blipFill>
        <p:spPr>
          <a:xfrm>
            <a:off x="11177393" y="6012376"/>
            <a:ext cx="1014607" cy="829141"/>
          </a:xfrm>
          <a:prstGeom prst="rect">
            <a:avLst/>
          </a:prstGeom>
        </p:spPr>
      </p:pic>
    </p:spTree>
    <p:extLst>
      <p:ext uri="{BB962C8B-B14F-4D97-AF65-F5344CB8AC3E}">
        <p14:creationId xmlns:p14="http://schemas.microsoft.com/office/powerpoint/2010/main" val="2221082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Slide Background">
            <a:extLst>
              <a:ext uri="{FF2B5EF4-FFF2-40B4-BE49-F238E27FC236}">
                <a16:creationId xmlns:a16="http://schemas.microsoft.com/office/drawing/2014/main" id="{90D0877E-6CD0-4206-8A18-56CEE73EF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useBgFill="1">
        <p:nvSpPr>
          <p:cNvPr id="52" name="Rectangle 51">
            <a:extLst>
              <a:ext uri="{FF2B5EF4-FFF2-40B4-BE49-F238E27FC236}">
                <a16:creationId xmlns:a16="http://schemas.microsoft.com/office/drawing/2014/main" id="{E18AC0D4-F32D-4067-9F63-E553F4AFF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2806021"/>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3DF252-F72B-0E1F-E84A-FACB58F6A95B}"/>
              </a:ext>
            </a:extLst>
          </p:cNvPr>
          <p:cNvSpPr>
            <a:spLocks noGrp="1"/>
          </p:cNvSpPr>
          <p:nvPr>
            <p:ph type="title"/>
          </p:nvPr>
        </p:nvSpPr>
        <p:spPr>
          <a:xfrm>
            <a:off x="351681" y="0"/>
            <a:ext cx="5880677" cy="1010653"/>
          </a:xfrm>
        </p:spPr>
        <p:txBody>
          <a:bodyPr vert="horz" lIns="91440" tIns="45720" rIns="91440" bIns="45720" rtlCol="0" anchor="ctr">
            <a:noAutofit/>
          </a:bodyPr>
          <a:lstStyle/>
          <a:p>
            <a:pPr>
              <a:spcAft>
                <a:spcPts val="80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Application for International Experience with a Global Validators' Perspective</a:t>
            </a:r>
            <a:endParaRPr lang="en-CA"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039C812-2286-BEA0-27A0-F9DBA41264B6}"/>
              </a:ext>
            </a:extLst>
          </p:cNvPr>
          <p:cNvSpPr txBox="1"/>
          <p:nvPr/>
        </p:nvSpPr>
        <p:spPr>
          <a:xfrm>
            <a:off x="2970357" y="3362345"/>
            <a:ext cx="2251195" cy="276999"/>
          </a:xfrm>
          <a:prstGeom prst="rect">
            <a:avLst/>
          </a:prstGeom>
          <a:noFill/>
        </p:spPr>
        <p:txBody>
          <a:bodyPr wrap="square">
            <a:spAutoFit/>
          </a:bodyPr>
          <a:lstStyle/>
          <a:p>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Location/ # of competencies</a:t>
            </a:r>
            <a:endParaRPr lang="en-CA" sz="1200" dirty="0">
              <a:solidFill>
                <a:schemeClr val="bg1"/>
              </a:solidFill>
            </a:endParaRPr>
          </a:p>
        </p:txBody>
      </p:sp>
      <p:sp>
        <p:nvSpPr>
          <p:cNvPr id="6" name="TextBox 5">
            <a:extLst>
              <a:ext uri="{FF2B5EF4-FFF2-40B4-BE49-F238E27FC236}">
                <a16:creationId xmlns:a16="http://schemas.microsoft.com/office/drawing/2014/main" id="{40C9D1AF-C3C0-BEDB-7953-D0DBF79D9C9A}"/>
              </a:ext>
            </a:extLst>
          </p:cNvPr>
          <p:cNvSpPr txBox="1"/>
          <p:nvPr/>
        </p:nvSpPr>
        <p:spPr>
          <a:xfrm>
            <a:off x="7917590" y="3322669"/>
            <a:ext cx="2251195" cy="276999"/>
          </a:xfrm>
          <a:prstGeom prst="rect">
            <a:avLst/>
          </a:prstGeom>
          <a:noFill/>
        </p:spPr>
        <p:txBody>
          <a:bodyPr wrap="square">
            <a:spAutoFit/>
          </a:bodyPr>
          <a:lstStyle/>
          <a:p>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approved competencies</a:t>
            </a:r>
            <a:endParaRPr lang="en-CA" sz="1200" dirty="0">
              <a:solidFill>
                <a:schemeClr val="bg1"/>
              </a:solidFill>
            </a:endParaRPr>
          </a:p>
        </p:txBody>
      </p:sp>
      <p:pic>
        <p:nvPicPr>
          <p:cNvPr id="18" name="Picture 17">
            <a:extLst>
              <a:ext uri="{FF2B5EF4-FFF2-40B4-BE49-F238E27FC236}">
                <a16:creationId xmlns:a16="http://schemas.microsoft.com/office/drawing/2014/main" id="{702AC4D6-3EBC-C999-7BA4-0B312743A827}"/>
              </a:ext>
            </a:extLst>
          </p:cNvPr>
          <p:cNvPicPr>
            <a:picLocks noChangeAspect="1"/>
          </p:cNvPicPr>
          <p:nvPr/>
        </p:nvPicPr>
        <p:blipFill>
          <a:blip r:embed="rId3"/>
          <a:stretch>
            <a:fillRect/>
          </a:stretch>
        </p:blipFill>
        <p:spPr>
          <a:xfrm>
            <a:off x="9891469" y="24726"/>
            <a:ext cx="2159523" cy="2827662"/>
          </a:xfrm>
          <a:prstGeom prst="rect">
            <a:avLst/>
          </a:prstGeom>
        </p:spPr>
      </p:pic>
      <p:pic>
        <p:nvPicPr>
          <p:cNvPr id="21" name="Picture 20">
            <a:extLst>
              <a:ext uri="{FF2B5EF4-FFF2-40B4-BE49-F238E27FC236}">
                <a16:creationId xmlns:a16="http://schemas.microsoft.com/office/drawing/2014/main" id="{CC193A23-F8E8-57E1-A353-FA43135F6B29}"/>
              </a:ext>
            </a:extLst>
          </p:cNvPr>
          <p:cNvPicPr>
            <a:picLocks noChangeAspect="1"/>
          </p:cNvPicPr>
          <p:nvPr/>
        </p:nvPicPr>
        <p:blipFill>
          <a:blip r:embed="rId4"/>
          <a:stretch>
            <a:fillRect/>
          </a:stretch>
        </p:blipFill>
        <p:spPr>
          <a:xfrm>
            <a:off x="11177393" y="6012376"/>
            <a:ext cx="1014607" cy="829141"/>
          </a:xfrm>
          <a:prstGeom prst="rect">
            <a:avLst/>
          </a:prstGeom>
        </p:spPr>
      </p:pic>
      <p:pic>
        <p:nvPicPr>
          <p:cNvPr id="5" name="Picture 4">
            <a:extLst>
              <a:ext uri="{FF2B5EF4-FFF2-40B4-BE49-F238E27FC236}">
                <a16:creationId xmlns:a16="http://schemas.microsoft.com/office/drawing/2014/main" id="{326FC6E8-6762-1782-175C-9A956201F562}"/>
              </a:ext>
            </a:extLst>
          </p:cNvPr>
          <p:cNvPicPr>
            <a:picLocks noChangeAspect="1"/>
          </p:cNvPicPr>
          <p:nvPr/>
        </p:nvPicPr>
        <p:blipFill>
          <a:blip r:embed="rId5"/>
          <a:stretch>
            <a:fillRect/>
          </a:stretch>
        </p:blipFill>
        <p:spPr>
          <a:xfrm>
            <a:off x="-10940" y="1122436"/>
            <a:ext cx="9761404" cy="5535038"/>
          </a:xfrm>
          <a:prstGeom prst="rect">
            <a:avLst/>
          </a:prstGeom>
        </p:spPr>
      </p:pic>
    </p:spTree>
    <p:extLst>
      <p:ext uri="{BB962C8B-B14F-4D97-AF65-F5344CB8AC3E}">
        <p14:creationId xmlns:p14="http://schemas.microsoft.com/office/powerpoint/2010/main" val="4140651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D00797-863E-F5EA-9031-5F20D9DB1FC2}"/>
              </a:ext>
            </a:extLst>
          </p:cNvPr>
          <p:cNvSpPr>
            <a:spLocks noGrp="1"/>
          </p:cNvSpPr>
          <p:nvPr>
            <p:ph type="title"/>
          </p:nvPr>
        </p:nvSpPr>
        <p:spPr>
          <a:xfrm>
            <a:off x="838200" y="1412488"/>
            <a:ext cx="2899189" cy="4363844"/>
          </a:xfrm>
        </p:spPr>
        <p:txBody>
          <a:bodyPr anchor="t">
            <a:normAutofit/>
          </a:bodyPr>
          <a:lstStyle/>
          <a:p>
            <a:r>
              <a:rPr lang="en-CA" sz="4000" dirty="0">
                <a:solidFill>
                  <a:srgbClr val="FFFFFF"/>
                </a:solidFill>
              </a:rPr>
              <a:t>Regulations, Codes &amp; Standards Compliance for SAP Office Renovation</a:t>
            </a:r>
          </a:p>
        </p:txBody>
      </p:sp>
      <p:sp>
        <p:nvSpPr>
          <p:cNvPr id="3" name="Content Placeholder 2">
            <a:extLst>
              <a:ext uri="{FF2B5EF4-FFF2-40B4-BE49-F238E27FC236}">
                <a16:creationId xmlns:a16="http://schemas.microsoft.com/office/drawing/2014/main" id="{FD536539-C156-76F7-9AA9-7B640582F5D2}"/>
              </a:ext>
            </a:extLst>
          </p:cNvPr>
          <p:cNvSpPr>
            <a:spLocks noGrp="1"/>
          </p:cNvSpPr>
          <p:nvPr>
            <p:ph sz="half" idx="1"/>
          </p:nvPr>
        </p:nvSpPr>
        <p:spPr>
          <a:xfrm>
            <a:off x="4376176" y="13249"/>
            <a:ext cx="3427283" cy="4363844"/>
          </a:xfrm>
        </p:spPr>
        <p:txBody>
          <a:bodyPr>
            <a:noAutofit/>
          </a:bodyPr>
          <a:lstStyle/>
          <a:p>
            <a:pPr marL="0" indent="0">
              <a:buNone/>
            </a:pPr>
            <a:r>
              <a:rPr lang="en-US" sz="1200" b="1" i="0" dirty="0">
                <a:effectLst/>
                <a:highlight>
                  <a:srgbClr val="FFFFFF"/>
                </a:highlight>
                <a:latin typeface="Söhne"/>
              </a:rPr>
              <a:t>Indicators:</a:t>
            </a:r>
            <a:endParaRPr lang="en-US" sz="1200" b="0" i="0" dirty="0">
              <a:effectLst/>
              <a:highlight>
                <a:srgbClr val="FFFFFF"/>
              </a:highlight>
              <a:latin typeface="Söhne"/>
            </a:endParaRPr>
          </a:p>
          <a:p>
            <a:pPr marL="342900" indent="-342900">
              <a:spcAft>
                <a:spcPts val="800"/>
              </a:spcAft>
              <a:buFont typeface="+mj-lt"/>
              <a:buAutoNum type="alphaUcPeriod"/>
              <a:tabLst>
                <a:tab pos="457200" algn="l"/>
              </a:tabLst>
            </a:pPr>
            <a:r>
              <a:rPr lang="en-CA" sz="1200" dirty="0">
                <a:highlight>
                  <a:srgbClr val="00FFFF"/>
                </a:highlight>
                <a:latin typeface="Söhne"/>
              </a:rPr>
              <a:t>Identify and comply with legal and regulatory requirements for project activities.</a:t>
            </a:r>
          </a:p>
          <a:p>
            <a:pPr marL="342900" indent="-342900">
              <a:spcAft>
                <a:spcPts val="800"/>
              </a:spcAft>
              <a:buFont typeface="+mj-lt"/>
              <a:buAutoNum type="alphaUcPeriod"/>
              <a:tabLst>
                <a:tab pos="457200" algn="l"/>
              </a:tabLst>
            </a:pPr>
            <a:r>
              <a:rPr lang="en-CA" sz="1200" dirty="0">
                <a:highlight>
                  <a:srgbClr val="FFFF00"/>
                </a:highlight>
                <a:latin typeface="Söhne"/>
              </a:rPr>
              <a:t>Ensure incorporation of codes and regulatory requirements in design materials</a:t>
            </a:r>
          </a:p>
          <a:p>
            <a:pPr marL="342900" indent="-342900">
              <a:spcAft>
                <a:spcPts val="800"/>
              </a:spcAft>
              <a:buFont typeface="+mj-lt"/>
              <a:buAutoNum type="alphaUcPeriod"/>
              <a:tabLst>
                <a:tab pos="457200" algn="l"/>
              </a:tabLst>
            </a:pPr>
            <a:r>
              <a:rPr lang="en-CA" sz="1200" dirty="0">
                <a:highlight>
                  <a:srgbClr val="FF00FF"/>
                </a:highlight>
                <a:latin typeface="Söhne"/>
              </a:rPr>
              <a:t>Prepare reports assessing project compliance with codes, standards, and legal/regulatory requirements.</a:t>
            </a:r>
          </a:p>
          <a:p>
            <a:pPr marL="342900" indent="-342900">
              <a:spcAft>
                <a:spcPts val="800"/>
              </a:spcAft>
              <a:buFont typeface="+mj-lt"/>
              <a:buAutoNum type="alphaUcPeriod"/>
              <a:tabLst>
                <a:tab pos="457200" algn="l"/>
              </a:tabLst>
            </a:pPr>
            <a:r>
              <a:rPr lang="en-CA" sz="1200" dirty="0">
                <a:highlight>
                  <a:srgbClr val="00FF00"/>
                </a:highlight>
                <a:latin typeface="Söhne"/>
              </a:rPr>
              <a:t>Recognize the need to design for code compliance while achieving constructability.</a:t>
            </a:r>
          </a:p>
          <a:p>
            <a:endParaRPr lang="en-US" sz="1200" b="1" i="0" dirty="0">
              <a:effectLst/>
              <a:highlight>
                <a:srgbClr val="FFFFFF"/>
              </a:highlight>
              <a:latin typeface="Söhne"/>
            </a:endParaRPr>
          </a:p>
          <a:p>
            <a:endParaRPr lang="en-US" sz="1200" b="1" dirty="0">
              <a:highlight>
                <a:srgbClr val="FFFFFF"/>
              </a:highlight>
              <a:latin typeface="Söhne"/>
            </a:endParaRPr>
          </a:p>
          <a:p>
            <a:pPr marL="0" indent="0">
              <a:buNone/>
            </a:pPr>
            <a:r>
              <a:rPr lang="en-US" sz="1200" b="1" i="0" dirty="0">
                <a:effectLst/>
                <a:highlight>
                  <a:srgbClr val="FFFFFF"/>
                </a:highlight>
                <a:latin typeface="Söhne"/>
              </a:rPr>
              <a:t>Situation:</a:t>
            </a:r>
            <a:r>
              <a:rPr lang="en-US" sz="1200" b="0" i="0" dirty="0">
                <a:effectLst/>
                <a:highlight>
                  <a:srgbClr val="FFFFFF"/>
                </a:highlight>
                <a:latin typeface="Söhne"/>
              </a:rPr>
              <a:t> Application for renovation permits for both exterior and interior improvements at an existing SAP office in Vancouver.</a:t>
            </a:r>
          </a:p>
          <a:p>
            <a:pPr marL="0" indent="0">
              <a:buNone/>
            </a:pPr>
            <a:br>
              <a:rPr lang="en-US" sz="1400" dirty="0"/>
            </a:br>
            <a:endParaRPr lang="en-CA" sz="1400" dirty="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891D4A2-00E6-EEE3-EE1C-E1A541B53190}"/>
              </a:ext>
            </a:extLst>
          </p:cNvPr>
          <p:cNvSpPr>
            <a:spLocks noGrp="1"/>
          </p:cNvSpPr>
          <p:nvPr>
            <p:ph sz="half" idx="2"/>
          </p:nvPr>
        </p:nvSpPr>
        <p:spPr>
          <a:xfrm>
            <a:off x="7803459" y="1"/>
            <a:ext cx="4388540" cy="6276512"/>
          </a:xfrm>
        </p:spPr>
        <p:txBody>
          <a:bodyPr>
            <a:noAutofit/>
          </a:bodyPr>
          <a:lstStyle/>
          <a:p>
            <a:pPr marL="0" indent="0">
              <a:buNone/>
            </a:pPr>
            <a:r>
              <a:rPr lang="en-US" sz="1150" b="1" i="0" dirty="0">
                <a:effectLst/>
                <a:highlight>
                  <a:srgbClr val="FFFFFF"/>
                </a:highlight>
                <a:latin typeface="Söhne"/>
              </a:rPr>
              <a:t>Action Taken:</a:t>
            </a:r>
            <a:endParaRPr lang="en-US" sz="1150" b="0" i="0" dirty="0">
              <a:effectLst/>
              <a:highlight>
                <a:srgbClr val="FFFFFF"/>
              </a:highlight>
              <a:latin typeface="Söhne"/>
            </a:endParaRPr>
          </a:p>
          <a:p>
            <a:pPr lvl="0"/>
            <a:r>
              <a:rPr lang="en-CA" sz="1150" dirty="0">
                <a:highlight>
                  <a:srgbClr val="00FFFF"/>
                </a:highlight>
                <a:latin typeface="Söhne"/>
              </a:rPr>
              <a:t>I followed through with the Renovation - Building Permit Application process by completing all the checklists for Field Review and Tenant Improvement Applications requirements.  -A</a:t>
            </a:r>
          </a:p>
          <a:p>
            <a:pPr lvl="0"/>
            <a:r>
              <a:rPr lang="en-CA" sz="1150" dirty="0">
                <a:highlight>
                  <a:srgbClr val="00FFFF"/>
                </a:highlight>
                <a:latin typeface="Söhne"/>
              </a:rPr>
              <a:t>I applied for the City of Vancouver permit to execute the project and completed the associated forms like the Development Building application form and Confirmation of Commitment by Owner and Coordinating Registered Professional. -A </a:t>
            </a:r>
          </a:p>
          <a:p>
            <a:pPr lvl="0"/>
            <a:r>
              <a:rPr lang="en-CA" sz="1150" dirty="0">
                <a:highlight>
                  <a:srgbClr val="FF00FF"/>
                </a:highlight>
                <a:latin typeface="Söhne"/>
              </a:rPr>
              <a:t>I ensured that all the City of Vancouver site inspections were carried out, and I prepared a report on the fire suppression system. - C</a:t>
            </a:r>
          </a:p>
          <a:p>
            <a:pPr lvl="0"/>
            <a:r>
              <a:rPr lang="en-CA" sz="1150" dirty="0">
                <a:highlight>
                  <a:srgbClr val="00FF00"/>
                </a:highlight>
                <a:latin typeface="Söhne"/>
              </a:rPr>
              <a:t>I confirmed that the alteration of the floor space does not impede the existing coverage of the sprinkler system that was installed according to the requirements of NFPA 13-2013 and the Vancouver Building By-Law.  - D</a:t>
            </a:r>
          </a:p>
          <a:p>
            <a:pPr lvl="0"/>
            <a:r>
              <a:rPr lang="en-CA" sz="1150" dirty="0">
                <a:highlight>
                  <a:srgbClr val="FFFF00"/>
                </a:highlight>
                <a:latin typeface="Söhne"/>
              </a:rPr>
              <a:t>I calculated the heat load and specified the heat pump referencing ASHRAE/IES Standard 90.1-2016, which was reviewed by my supervisor.  B</a:t>
            </a:r>
          </a:p>
          <a:p>
            <a:pPr lvl="0"/>
            <a:r>
              <a:rPr lang="en-CA" sz="1150" dirty="0">
                <a:highlight>
                  <a:srgbClr val="00FFFF"/>
                </a:highlight>
                <a:latin typeface="Söhne"/>
              </a:rPr>
              <a:t>As part of the permit process, I completed the City of Vancouver compliance form for the HVAC System. The form was completed in line with ASHRAE/IES Standard 90.1-2016, Section 6.4. - A</a:t>
            </a:r>
          </a:p>
          <a:p>
            <a:pPr lvl="0">
              <a:spcAft>
                <a:spcPts val="800"/>
              </a:spcAft>
            </a:pPr>
            <a:r>
              <a:rPr lang="en-CA" sz="1150" dirty="0">
                <a:highlight>
                  <a:srgbClr val="00FFFF"/>
                </a:highlight>
                <a:latin typeface="Söhne"/>
              </a:rPr>
              <a:t>I engaged other professionals, i.e., Structural, Plumbing, Mechanical, Electrical, Fire Suppression (air/hood only), to complete Schedule B (Assurance of Professional Design for Field Review).  A</a:t>
            </a:r>
          </a:p>
          <a:p>
            <a:pPr marL="0" indent="0">
              <a:lnSpc>
                <a:spcPct val="100000"/>
              </a:lnSpc>
              <a:buNone/>
            </a:pPr>
            <a:r>
              <a:rPr lang="en-US" sz="1150" b="1" i="0" dirty="0">
                <a:effectLst/>
                <a:highlight>
                  <a:srgbClr val="FFFFFF"/>
                </a:highlight>
                <a:latin typeface="Söhne"/>
              </a:rPr>
              <a:t>Outcome:</a:t>
            </a:r>
            <a:endParaRPr lang="en-US" sz="1150" b="0" i="0" dirty="0">
              <a:effectLst/>
              <a:highlight>
                <a:srgbClr val="FFFFFF"/>
              </a:highlight>
              <a:latin typeface="Söhne"/>
            </a:endParaRPr>
          </a:p>
          <a:p>
            <a:pPr>
              <a:buFont typeface="Arial" panose="020B0604020202020204" pitchFamily="34" charset="0"/>
              <a:buChar char="•"/>
            </a:pPr>
            <a:r>
              <a:rPr lang="en-US" sz="1150" b="0" i="0" dirty="0">
                <a:effectLst/>
                <a:highlight>
                  <a:srgbClr val="FFFFFF"/>
                </a:highlight>
                <a:latin typeface="Söhne"/>
              </a:rPr>
              <a:t>Field review approved in just 5 weeks, faster than the usual 7-9 weeks.</a:t>
            </a:r>
          </a:p>
          <a:p>
            <a:pPr>
              <a:buFont typeface="Arial" panose="020B0604020202020204" pitchFamily="34" charset="0"/>
              <a:buChar char="•"/>
            </a:pPr>
            <a:r>
              <a:rPr lang="en-US" sz="1150" b="0" i="0" dirty="0">
                <a:effectLst/>
                <a:highlight>
                  <a:srgbClr val="FFFFFF"/>
                </a:highlight>
                <a:latin typeface="Söhne"/>
              </a:rPr>
              <a:t>All building inspections by the City of Vancouver passed on the first attempt.</a:t>
            </a:r>
          </a:p>
          <a:p>
            <a:endParaRPr lang="en-CA" sz="1150" dirty="0"/>
          </a:p>
        </p:txBody>
      </p:sp>
      <p:pic>
        <p:nvPicPr>
          <p:cNvPr id="5" name="Picture 4">
            <a:extLst>
              <a:ext uri="{FF2B5EF4-FFF2-40B4-BE49-F238E27FC236}">
                <a16:creationId xmlns:a16="http://schemas.microsoft.com/office/drawing/2014/main" id="{4211C8EA-5ECD-D780-4274-B29543E047E5}"/>
              </a:ext>
            </a:extLst>
          </p:cNvPr>
          <p:cNvPicPr>
            <a:picLocks noChangeAspect="1"/>
          </p:cNvPicPr>
          <p:nvPr/>
        </p:nvPicPr>
        <p:blipFill>
          <a:blip r:embed="rId2"/>
          <a:stretch>
            <a:fillRect/>
          </a:stretch>
        </p:blipFill>
        <p:spPr>
          <a:xfrm>
            <a:off x="11177393" y="6012376"/>
            <a:ext cx="1014607" cy="829141"/>
          </a:xfrm>
          <a:prstGeom prst="rect">
            <a:avLst/>
          </a:prstGeom>
        </p:spPr>
      </p:pic>
    </p:spTree>
    <p:extLst>
      <p:ext uri="{BB962C8B-B14F-4D97-AF65-F5344CB8AC3E}">
        <p14:creationId xmlns:p14="http://schemas.microsoft.com/office/powerpoint/2010/main" val="403118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reaching for a paper on a table full of paper and sticky notes">
            <a:extLst>
              <a:ext uri="{FF2B5EF4-FFF2-40B4-BE49-F238E27FC236}">
                <a16:creationId xmlns:a16="http://schemas.microsoft.com/office/drawing/2014/main" id="{3BF948AC-D4D9-4663-C58E-1B829F227DB9}"/>
              </a:ext>
            </a:extLst>
          </p:cNvPr>
          <p:cNvPicPr>
            <a:picLocks noChangeAspect="1"/>
          </p:cNvPicPr>
          <p:nvPr/>
        </p:nvPicPr>
        <p:blipFill rotWithShape="1">
          <a:blip r:embed="rId2"/>
          <a:srcRect l="24435" r="25427" b="-1"/>
          <a:stretch/>
        </p:blipFill>
        <p:spPr>
          <a:xfrm>
            <a:off x="0" y="10"/>
            <a:ext cx="5151179" cy="6857990"/>
          </a:xfrm>
          <a:prstGeom prst="rect">
            <a:avLst/>
          </a:prstGeom>
        </p:spPr>
      </p:pic>
      <p:sp>
        <p:nvSpPr>
          <p:cNvPr id="2" name="Title 1">
            <a:extLst>
              <a:ext uri="{FF2B5EF4-FFF2-40B4-BE49-F238E27FC236}">
                <a16:creationId xmlns:a16="http://schemas.microsoft.com/office/drawing/2014/main" id="{CB40EEE0-4036-85E2-EF4A-8D0DC5FC408E}"/>
              </a:ext>
            </a:extLst>
          </p:cNvPr>
          <p:cNvSpPr>
            <a:spLocks noGrp="1"/>
          </p:cNvSpPr>
          <p:nvPr>
            <p:ph type="title"/>
          </p:nvPr>
        </p:nvSpPr>
        <p:spPr>
          <a:xfrm>
            <a:off x="506799" y="3184378"/>
            <a:ext cx="4020134" cy="489243"/>
          </a:xfrm>
        </p:spPr>
        <p:txBody>
          <a:bodyPr anchor="t">
            <a:normAutofit fontScale="90000"/>
          </a:bodyPr>
          <a:lstStyle/>
          <a:p>
            <a:r>
              <a:rPr lang="en-CA" sz="3000" b="0" i="0" cap="all" dirty="0">
                <a:effectLst/>
                <a:highlight>
                  <a:srgbClr val="FEFEFE"/>
                </a:highlight>
                <a:latin typeface="myriad-pro"/>
              </a:rPr>
              <a:t>SUPPORTING DOCUMENTS </a:t>
            </a:r>
            <a:br>
              <a:rPr lang="en-CA" sz="3000" b="0" i="0" cap="all" dirty="0">
                <a:effectLst/>
                <a:highlight>
                  <a:srgbClr val="FEFEFE"/>
                </a:highlight>
                <a:latin typeface="myriad-pro"/>
              </a:rPr>
            </a:br>
            <a:endParaRPr lang="en-CA" sz="3000" dirty="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B06DB84-B9E3-5351-FA28-87CBF81DCC98}"/>
              </a:ext>
            </a:extLst>
          </p:cNvPr>
          <p:cNvSpPr>
            <a:spLocks noGrp="1"/>
          </p:cNvSpPr>
          <p:nvPr>
            <p:ph idx="1"/>
          </p:nvPr>
        </p:nvSpPr>
        <p:spPr>
          <a:xfrm>
            <a:off x="5350214" y="871146"/>
            <a:ext cx="6680104" cy="5447473"/>
          </a:xfrm>
        </p:spPr>
        <p:txBody>
          <a:bodyPr>
            <a:normAutofit fontScale="92500" lnSpcReduction="10000"/>
          </a:bodyPr>
          <a:lstStyle/>
          <a:p>
            <a:pPr lvl="1">
              <a:spcAft>
                <a:spcPts val="800"/>
              </a:spcAft>
            </a:pPr>
            <a:r>
              <a:rPr lang="en-US" sz="2000" b="0" i="0" dirty="0">
                <a:solidFill>
                  <a:srgbClr val="0D0D0D"/>
                </a:solidFill>
                <a:effectLst/>
                <a:highlight>
                  <a:srgbClr val="FFFFFF"/>
                </a:highlight>
                <a:latin typeface="Söhne"/>
              </a:rPr>
              <a:t>Project Portfolios: Design, blueprint, report, and case study collections. </a:t>
            </a:r>
          </a:p>
          <a:p>
            <a:pPr lvl="1">
              <a:spcAft>
                <a:spcPts val="800"/>
              </a:spcAft>
            </a:pPr>
            <a:r>
              <a:rPr lang="en-US" sz="2000" b="0" i="0" dirty="0">
                <a:solidFill>
                  <a:srgbClr val="0D0D0D"/>
                </a:solidFill>
                <a:effectLst/>
                <a:highlight>
                  <a:srgbClr val="FFFFFF"/>
                </a:highlight>
                <a:latin typeface="Söhne"/>
              </a:rPr>
              <a:t>Professional References: Endorsement letters highlighting skills and experience. </a:t>
            </a:r>
          </a:p>
          <a:p>
            <a:pPr lvl="1">
              <a:spcAft>
                <a:spcPts val="800"/>
              </a:spcAft>
            </a:pPr>
            <a:r>
              <a:rPr lang="en-US" sz="2000" b="0" i="0" dirty="0">
                <a:solidFill>
                  <a:srgbClr val="0D0D0D"/>
                </a:solidFill>
                <a:effectLst/>
                <a:highlight>
                  <a:srgbClr val="FFFFFF"/>
                </a:highlight>
                <a:latin typeface="Söhne"/>
              </a:rPr>
              <a:t>Certifications: Engineering licenses and relevant certificates. </a:t>
            </a:r>
          </a:p>
          <a:p>
            <a:pPr lvl="1">
              <a:spcAft>
                <a:spcPts val="800"/>
              </a:spcAft>
            </a:pPr>
            <a:r>
              <a:rPr lang="en-US" sz="2000" b="0" i="0" dirty="0">
                <a:solidFill>
                  <a:srgbClr val="0D0D0D"/>
                </a:solidFill>
                <a:effectLst/>
                <a:highlight>
                  <a:srgbClr val="FFFFFF"/>
                </a:highlight>
                <a:latin typeface="Söhne"/>
              </a:rPr>
              <a:t>Continuing Education: Records of professional courses or workshops. </a:t>
            </a:r>
          </a:p>
          <a:p>
            <a:pPr lvl="1">
              <a:spcAft>
                <a:spcPts val="800"/>
              </a:spcAft>
            </a:pPr>
            <a:r>
              <a:rPr lang="en-US" sz="2000" b="0" i="0" dirty="0">
                <a:solidFill>
                  <a:srgbClr val="0D0D0D"/>
                </a:solidFill>
                <a:effectLst/>
                <a:highlight>
                  <a:srgbClr val="FFFFFF"/>
                </a:highlight>
                <a:latin typeface="Söhne"/>
              </a:rPr>
              <a:t>Performance Reviews: Employer evaluations. </a:t>
            </a:r>
          </a:p>
          <a:p>
            <a:pPr lvl="1">
              <a:spcAft>
                <a:spcPts val="800"/>
              </a:spcAft>
            </a:pPr>
            <a:r>
              <a:rPr lang="en-US" sz="2000" b="0" i="0" dirty="0">
                <a:solidFill>
                  <a:srgbClr val="0D0D0D"/>
                </a:solidFill>
                <a:effectLst/>
                <a:highlight>
                  <a:srgbClr val="FFFFFF"/>
                </a:highlight>
                <a:latin typeface="Söhne"/>
              </a:rPr>
              <a:t>Intellectual Property: Lists of patents and published articles. </a:t>
            </a:r>
          </a:p>
          <a:p>
            <a:pPr lvl="1">
              <a:spcAft>
                <a:spcPts val="800"/>
              </a:spcAft>
            </a:pPr>
            <a:r>
              <a:rPr lang="en-US" sz="2000" b="0" i="0" dirty="0">
                <a:solidFill>
                  <a:srgbClr val="0D0D0D"/>
                </a:solidFill>
                <a:effectLst/>
                <a:highlight>
                  <a:srgbClr val="FFFFFF"/>
                </a:highlight>
                <a:latin typeface="Söhne"/>
              </a:rPr>
              <a:t>Awards: Professional accolades. </a:t>
            </a:r>
          </a:p>
          <a:p>
            <a:pPr lvl="1">
              <a:spcAft>
                <a:spcPts val="800"/>
              </a:spcAft>
            </a:pPr>
            <a:r>
              <a:rPr lang="en-US" sz="2000" b="0" i="0" dirty="0">
                <a:solidFill>
                  <a:srgbClr val="0D0D0D"/>
                </a:solidFill>
                <a:effectLst/>
                <a:highlight>
                  <a:srgbClr val="FFFFFF"/>
                </a:highlight>
                <a:latin typeface="Söhne"/>
              </a:rPr>
              <a:t>Work Samples: Demonstrations of technical and project management expertise.</a:t>
            </a:r>
          </a:p>
          <a:p>
            <a:pPr lvl="1">
              <a:spcAft>
                <a:spcPts val="800"/>
              </a:spcAft>
            </a:pPr>
            <a:r>
              <a:rPr lang="en-CA" sz="2000" dirty="0"/>
              <a:t>Peer Review:  Design review, Technical peer review, standard review like SOP &amp; Walkthrough and inspection etc.        </a:t>
            </a:r>
          </a:p>
        </p:txBody>
      </p:sp>
      <p:pic>
        <p:nvPicPr>
          <p:cNvPr id="4" name="Picture 3">
            <a:extLst>
              <a:ext uri="{FF2B5EF4-FFF2-40B4-BE49-F238E27FC236}">
                <a16:creationId xmlns:a16="http://schemas.microsoft.com/office/drawing/2014/main" id="{1CB41E50-A24C-2CA3-7DDC-CF6B619BE505}"/>
              </a:ext>
            </a:extLst>
          </p:cNvPr>
          <p:cNvPicPr>
            <a:picLocks noChangeAspect="1"/>
          </p:cNvPicPr>
          <p:nvPr/>
        </p:nvPicPr>
        <p:blipFill>
          <a:blip r:embed="rId3"/>
          <a:stretch>
            <a:fillRect/>
          </a:stretch>
        </p:blipFill>
        <p:spPr>
          <a:xfrm>
            <a:off x="11177393" y="6012376"/>
            <a:ext cx="1014607" cy="829141"/>
          </a:xfrm>
          <a:prstGeom prst="rect">
            <a:avLst/>
          </a:prstGeom>
        </p:spPr>
      </p:pic>
      <p:sp>
        <p:nvSpPr>
          <p:cNvPr id="7" name="TextBox 6">
            <a:extLst>
              <a:ext uri="{FF2B5EF4-FFF2-40B4-BE49-F238E27FC236}">
                <a16:creationId xmlns:a16="http://schemas.microsoft.com/office/drawing/2014/main" id="{0972BE5B-A59C-080C-FA58-6B335DC29D40}"/>
              </a:ext>
            </a:extLst>
          </p:cNvPr>
          <p:cNvSpPr txBox="1"/>
          <p:nvPr/>
        </p:nvSpPr>
        <p:spPr>
          <a:xfrm>
            <a:off x="5590094" y="234784"/>
            <a:ext cx="2991844" cy="461665"/>
          </a:xfrm>
          <a:prstGeom prst="rect">
            <a:avLst/>
          </a:prstGeom>
          <a:noFill/>
        </p:spPr>
        <p:txBody>
          <a:bodyPr wrap="square">
            <a:spAutoFit/>
          </a:bodyPr>
          <a:lstStyle/>
          <a:p>
            <a:pPr marL="0" indent="0">
              <a:buNone/>
            </a:pPr>
            <a:r>
              <a:rPr lang="en-US" sz="2400" b="1" dirty="0"/>
              <a:t>Examples:</a:t>
            </a:r>
          </a:p>
        </p:txBody>
      </p:sp>
    </p:spTree>
    <p:extLst>
      <p:ext uri="{BB962C8B-B14F-4D97-AF65-F5344CB8AC3E}">
        <p14:creationId xmlns:p14="http://schemas.microsoft.com/office/powerpoint/2010/main" val="1891832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1293</TotalTime>
  <Words>1143</Words>
  <Application>Microsoft Office PowerPoint</Application>
  <PresentationFormat>Widescreen</PresentationFormat>
  <Paragraphs>123</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myriad-pro</vt:lpstr>
      <vt:lpstr>Söhne</vt:lpstr>
      <vt:lpstr>Office Theme</vt:lpstr>
      <vt:lpstr>Path to P.Eng.: Navigating CBA for Internationally Experienced Professionals</vt:lpstr>
      <vt:lpstr>Preparing for Licensure</vt:lpstr>
      <vt:lpstr>Mandatory Canadian Environment Competencies </vt:lpstr>
      <vt:lpstr>Steps:</vt:lpstr>
      <vt:lpstr>Review:</vt:lpstr>
      <vt:lpstr>Sample Employment History for an Internationally Educated and Experienced Applicant </vt:lpstr>
      <vt:lpstr>Application for International Experience with a Global Validators' Perspective</vt:lpstr>
      <vt:lpstr>Regulations, Codes &amp; Standards Compliance for SAP Office Renovation</vt:lpstr>
      <vt:lpstr>SUPPORTING DOCUMENTS  </vt:lpstr>
      <vt:lpstr>Practical - Peer Review / Work Sample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Ogundare</dc:creator>
  <cp:lastModifiedBy>Vincent Ogundare</cp:lastModifiedBy>
  <cp:revision>2</cp:revision>
  <dcterms:created xsi:type="dcterms:W3CDTF">2024-04-11T17:51:30Z</dcterms:created>
  <dcterms:modified xsi:type="dcterms:W3CDTF">2024-04-27T04:01:57Z</dcterms:modified>
</cp:coreProperties>
</file>